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theme/theme18.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9.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20.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1.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3.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4.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5.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6.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7.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8.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3.xml" ContentType="application/vnd.openxmlformats-officedocument.theme+xml"/>
  <Override PartName="/ppt/slideLayouts/slideLayout331.xml" ContentType="application/vnd.openxmlformats-officedocument.presentationml.slideLayout+xml"/>
  <Override PartName="/ppt/theme/theme34.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5.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6.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7.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8.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9.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0.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1.xml" ContentType="application/vnd.openxmlformats-officedocument.theme+xml"/>
  <Override PartName="/ppt/slideLayouts/slideLayout410.xml" ContentType="application/vnd.openxmlformats-officedocument.presentationml.slideLayout+xml"/>
  <Override PartName="/ppt/theme/theme42.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3.xml" ContentType="application/vnd.openxmlformats-officedocument.theme+xml"/>
  <Override PartName="/ppt/slideLayouts/slideLayout424.xml" ContentType="application/vnd.openxmlformats-officedocument.presentationml.slideLayout+xml"/>
  <Override PartName="/ppt/theme/theme44.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5.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6.xml" ContentType="application/vnd.openxmlformats-officedocument.theme+xml"/>
  <Override PartName="/ppt/slideLayouts/slideLayout447.xml" ContentType="application/vnd.openxmlformats-officedocument.presentationml.slideLayout+xml"/>
  <Override PartName="/ppt/theme/theme47.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8.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9.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50.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51.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2.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3.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4.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theme/themeOverride5.xml" ContentType="application/vnd.openxmlformats-officedocument.themeOverr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comments/comment1.xml" ContentType="application/vnd.openxmlformats-officedocument.presentationml.comments+xml"/>
  <Override PartName="/ppt/notesSlides/notesSlide208.xml" ContentType="application/vnd.openxmlformats-officedocument.presentationml.notesSlide+xml"/>
  <Override PartName="/ppt/notesSlides/notesSlide2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73" r:id="rId3"/>
    <p:sldMasterId id="2147483684" r:id="rId4"/>
    <p:sldMasterId id="2147483710" r:id="rId5"/>
    <p:sldMasterId id="2147483724" r:id="rId6"/>
    <p:sldMasterId id="2147483741" r:id="rId7"/>
    <p:sldMasterId id="2147483768" r:id="rId8"/>
    <p:sldMasterId id="2147483780" r:id="rId9"/>
    <p:sldMasterId id="2147483822" r:id="rId10"/>
    <p:sldMasterId id="2147483834" r:id="rId11"/>
    <p:sldMasterId id="2147483847" r:id="rId12"/>
    <p:sldMasterId id="2147483850" r:id="rId13"/>
    <p:sldMasterId id="2147483862" r:id="rId14"/>
    <p:sldMasterId id="2147483874" r:id="rId15"/>
    <p:sldMasterId id="2147483910" r:id="rId16"/>
    <p:sldMasterId id="2147483924" r:id="rId17"/>
    <p:sldMasterId id="2147483950" r:id="rId18"/>
    <p:sldMasterId id="2147483952" r:id="rId19"/>
    <p:sldMasterId id="2147483964" r:id="rId20"/>
    <p:sldMasterId id="2147483976" r:id="rId21"/>
    <p:sldMasterId id="2147483988" r:id="rId22"/>
    <p:sldMasterId id="2147484000" r:id="rId23"/>
    <p:sldMasterId id="2147484012" r:id="rId24"/>
    <p:sldMasterId id="2147484024" r:id="rId25"/>
    <p:sldMasterId id="2147484036" r:id="rId26"/>
    <p:sldMasterId id="2147484048" r:id="rId27"/>
    <p:sldMasterId id="2147484060" r:id="rId28"/>
    <p:sldMasterId id="2147484084" r:id="rId29"/>
    <p:sldMasterId id="2147484098" r:id="rId30"/>
    <p:sldMasterId id="2147484110" r:id="rId31"/>
    <p:sldMasterId id="2147484145" r:id="rId32"/>
    <p:sldMasterId id="2147484157" r:id="rId33"/>
    <p:sldMasterId id="2147484183" r:id="rId34"/>
    <p:sldMasterId id="2147484185" r:id="rId35"/>
    <p:sldMasterId id="2147484199" r:id="rId36"/>
    <p:sldMasterId id="2147484211" r:id="rId37"/>
    <p:sldMasterId id="2147484235" r:id="rId38"/>
    <p:sldMasterId id="2147484247" r:id="rId39"/>
    <p:sldMasterId id="2147484259" r:id="rId40"/>
    <p:sldMasterId id="2147484270" r:id="rId41"/>
    <p:sldMasterId id="2147484282" r:id="rId42"/>
    <p:sldMasterId id="2147484284" r:id="rId43"/>
    <p:sldMasterId id="2147484298" r:id="rId44"/>
    <p:sldMasterId id="2147484300" r:id="rId45"/>
    <p:sldMasterId id="2147484312" r:id="rId46"/>
    <p:sldMasterId id="2147484324" r:id="rId47"/>
    <p:sldMasterId id="2147484326" r:id="rId48"/>
    <p:sldMasterId id="2147484339" r:id="rId49"/>
    <p:sldMasterId id="2147484351" r:id="rId50"/>
    <p:sldMasterId id="2147484501" r:id="rId51"/>
    <p:sldMasterId id="2147484515" r:id="rId52"/>
  </p:sldMasterIdLst>
  <p:notesMasterIdLst>
    <p:notesMasterId r:id="rId308"/>
  </p:notesMasterIdLst>
  <p:sldIdLst>
    <p:sldId id="4940" r:id="rId53"/>
    <p:sldId id="4941" r:id="rId54"/>
    <p:sldId id="4942" r:id="rId55"/>
    <p:sldId id="4943" r:id="rId56"/>
    <p:sldId id="4944" r:id="rId57"/>
    <p:sldId id="4945" r:id="rId58"/>
    <p:sldId id="4946" r:id="rId59"/>
    <p:sldId id="4947" r:id="rId60"/>
    <p:sldId id="4948" r:id="rId61"/>
    <p:sldId id="4949" r:id="rId62"/>
    <p:sldId id="4950" r:id="rId63"/>
    <p:sldId id="435" r:id="rId64"/>
    <p:sldId id="4952" r:id="rId65"/>
    <p:sldId id="4953" r:id="rId66"/>
    <p:sldId id="4954" r:id="rId67"/>
    <p:sldId id="4955" r:id="rId68"/>
    <p:sldId id="4956" r:id="rId69"/>
    <p:sldId id="4957" r:id="rId70"/>
    <p:sldId id="4958" r:id="rId71"/>
    <p:sldId id="2765" r:id="rId72"/>
    <p:sldId id="4926" r:id="rId73"/>
    <p:sldId id="4927" r:id="rId74"/>
    <p:sldId id="4928" r:id="rId75"/>
    <p:sldId id="4929" r:id="rId76"/>
    <p:sldId id="4930" r:id="rId77"/>
    <p:sldId id="4931" r:id="rId78"/>
    <p:sldId id="4932" r:id="rId79"/>
    <p:sldId id="4933" r:id="rId80"/>
    <p:sldId id="4934" r:id="rId81"/>
    <p:sldId id="4935" r:id="rId82"/>
    <p:sldId id="4936" r:id="rId83"/>
    <p:sldId id="4937" r:id="rId84"/>
    <p:sldId id="4938" r:id="rId85"/>
    <p:sldId id="4964" r:id="rId86"/>
    <p:sldId id="4052" r:id="rId87"/>
    <p:sldId id="4053" r:id="rId88"/>
    <p:sldId id="4054" r:id="rId89"/>
    <p:sldId id="4055" r:id="rId90"/>
    <p:sldId id="432" r:id="rId91"/>
    <p:sldId id="4056" r:id="rId92"/>
    <p:sldId id="4057" r:id="rId93"/>
    <p:sldId id="4058" r:id="rId94"/>
    <p:sldId id="4059" r:id="rId95"/>
    <p:sldId id="4939" r:id="rId96"/>
    <p:sldId id="4061" r:id="rId97"/>
    <p:sldId id="4062" r:id="rId98"/>
    <p:sldId id="4063" r:id="rId99"/>
    <p:sldId id="436" r:id="rId100"/>
    <p:sldId id="1203" r:id="rId101"/>
    <p:sldId id="434" r:id="rId102"/>
    <p:sldId id="258" r:id="rId103"/>
    <p:sldId id="4064" r:id="rId104"/>
    <p:sldId id="4065" r:id="rId105"/>
    <p:sldId id="4066" r:id="rId106"/>
    <p:sldId id="4067" r:id="rId107"/>
    <p:sldId id="270" r:id="rId108"/>
    <p:sldId id="5297" r:id="rId109"/>
    <p:sldId id="4069" r:id="rId110"/>
    <p:sldId id="4070" r:id="rId111"/>
    <p:sldId id="4071" r:id="rId112"/>
    <p:sldId id="4072" r:id="rId113"/>
    <p:sldId id="4073" r:id="rId114"/>
    <p:sldId id="4074" r:id="rId115"/>
    <p:sldId id="4075" r:id="rId116"/>
    <p:sldId id="4076" r:id="rId117"/>
    <p:sldId id="4077" r:id="rId118"/>
    <p:sldId id="4078" r:id="rId119"/>
    <p:sldId id="4079" r:id="rId120"/>
    <p:sldId id="4080" r:id="rId121"/>
    <p:sldId id="272" r:id="rId122"/>
    <p:sldId id="4081" r:id="rId123"/>
    <p:sldId id="4082" r:id="rId124"/>
    <p:sldId id="4083" r:id="rId125"/>
    <p:sldId id="4084" r:id="rId126"/>
    <p:sldId id="4085" r:id="rId127"/>
    <p:sldId id="4086" r:id="rId128"/>
    <p:sldId id="4087" r:id="rId129"/>
    <p:sldId id="4088" r:id="rId130"/>
    <p:sldId id="4089" r:id="rId131"/>
    <p:sldId id="4090" r:id="rId132"/>
    <p:sldId id="4091" r:id="rId133"/>
    <p:sldId id="4092" r:id="rId134"/>
    <p:sldId id="504" r:id="rId135"/>
    <p:sldId id="4093" r:id="rId136"/>
    <p:sldId id="4094" r:id="rId137"/>
    <p:sldId id="438" r:id="rId138"/>
    <p:sldId id="4962" r:id="rId139"/>
    <p:sldId id="4963" r:id="rId140"/>
    <p:sldId id="4925" r:id="rId141"/>
    <p:sldId id="4095" r:id="rId142"/>
    <p:sldId id="517" r:id="rId143"/>
    <p:sldId id="518" r:id="rId144"/>
    <p:sldId id="519" r:id="rId145"/>
    <p:sldId id="520" r:id="rId146"/>
    <p:sldId id="521" r:id="rId147"/>
    <p:sldId id="1151" r:id="rId148"/>
    <p:sldId id="507" r:id="rId149"/>
    <p:sldId id="508" r:id="rId150"/>
    <p:sldId id="510" r:id="rId151"/>
    <p:sldId id="509" r:id="rId152"/>
    <p:sldId id="511" r:id="rId153"/>
    <p:sldId id="512" r:id="rId154"/>
    <p:sldId id="4096" r:id="rId155"/>
    <p:sldId id="4097" r:id="rId156"/>
    <p:sldId id="4098" r:id="rId157"/>
    <p:sldId id="499" r:id="rId158"/>
    <p:sldId id="501" r:id="rId159"/>
    <p:sldId id="4099" r:id="rId160"/>
    <p:sldId id="4100" r:id="rId161"/>
    <p:sldId id="4101" r:id="rId162"/>
    <p:sldId id="414" r:id="rId163"/>
    <p:sldId id="430" r:id="rId164"/>
    <p:sldId id="4102" r:id="rId165"/>
    <p:sldId id="4103" r:id="rId166"/>
    <p:sldId id="4104" r:id="rId167"/>
    <p:sldId id="4105" r:id="rId168"/>
    <p:sldId id="4106" r:id="rId169"/>
    <p:sldId id="4107" r:id="rId170"/>
    <p:sldId id="4108" r:id="rId171"/>
    <p:sldId id="4109" r:id="rId172"/>
    <p:sldId id="4110" r:id="rId173"/>
    <p:sldId id="4111" r:id="rId174"/>
    <p:sldId id="4112" r:id="rId175"/>
    <p:sldId id="4113" r:id="rId176"/>
    <p:sldId id="4114" r:id="rId177"/>
    <p:sldId id="4115" r:id="rId178"/>
    <p:sldId id="4116" r:id="rId179"/>
    <p:sldId id="4117" r:id="rId180"/>
    <p:sldId id="4118" r:id="rId181"/>
    <p:sldId id="4119" r:id="rId182"/>
    <p:sldId id="4120" r:id="rId183"/>
    <p:sldId id="4121" r:id="rId184"/>
    <p:sldId id="4122" r:id="rId185"/>
    <p:sldId id="4123" r:id="rId186"/>
    <p:sldId id="4124" r:id="rId187"/>
    <p:sldId id="4125" r:id="rId188"/>
    <p:sldId id="4126" r:id="rId189"/>
    <p:sldId id="4127" r:id="rId190"/>
    <p:sldId id="5691" r:id="rId191"/>
    <p:sldId id="5295" r:id="rId192"/>
    <p:sldId id="4129" r:id="rId193"/>
    <p:sldId id="4961" r:id="rId194"/>
    <p:sldId id="264" r:id="rId195"/>
    <p:sldId id="4960" r:id="rId196"/>
    <p:sldId id="390" r:id="rId197"/>
    <p:sldId id="315" r:id="rId198"/>
    <p:sldId id="4130" r:id="rId199"/>
    <p:sldId id="4131" r:id="rId200"/>
    <p:sldId id="4132" r:id="rId201"/>
    <p:sldId id="4884" r:id="rId202"/>
    <p:sldId id="5285" r:id="rId203"/>
    <p:sldId id="5692" r:id="rId204"/>
    <p:sldId id="4886" r:id="rId205"/>
    <p:sldId id="4887" r:id="rId206"/>
    <p:sldId id="4888" r:id="rId207"/>
    <p:sldId id="4889" r:id="rId208"/>
    <p:sldId id="4890" r:id="rId209"/>
    <p:sldId id="4891" r:id="rId210"/>
    <p:sldId id="328" r:id="rId211"/>
    <p:sldId id="4892" r:id="rId212"/>
    <p:sldId id="330" r:id="rId213"/>
    <p:sldId id="331" r:id="rId214"/>
    <p:sldId id="332" r:id="rId215"/>
    <p:sldId id="333" r:id="rId216"/>
    <p:sldId id="334" r:id="rId217"/>
    <p:sldId id="335" r:id="rId218"/>
    <p:sldId id="336" r:id="rId219"/>
    <p:sldId id="337" r:id="rId220"/>
    <p:sldId id="338" r:id="rId221"/>
    <p:sldId id="339" r:id="rId222"/>
    <p:sldId id="340" r:id="rId223"/>
    <p:sldId id="341" r:id="rId224"/>
    <p:sldId id="342" r:id="rId225"/>
    <p:sldId id="343" r:id="rId226"/>
    <p:sldId id="305" r:id="rId227"/>
    <p:sldId id="345" r:id="rId228"/>
    <p:sldId id="346" r:id="rId229"/>
    <p:sldId id="347" r:id="rId230"/>
    <p:sldId id="773" r:id="rId231"/>
    <p:sldId id="349" r:id="rId232"/>
    <p:sldId id="350" r:id="rId233"/>
    <p:sldId id="351" r:id="rId234"/>
    <p:sldId id="352" r:id="rId235"/>
    <p:sldId id="353" r:id="rId236"/>
    <p:sldId id="354" r:id="rId237"/>
    <p:sldId id="355" r:id="rId238"/>
    <p:sldId id="356" r:id="rId239"/>
    <p:sldId id="357" r:id="rId240"/>
    <p:sldId id="5286" r:id="rId241"/>
    <p:sldId id="382" r:id="rId242"/>
    <p:sldId id="5296" r:id="rId243"/>
    <p:sldId id="4959" r:id="rId244"/>
    <p:sldId id="362" r:id="rId245"/>
    <p:sldId id="363" r:id="rId246"/>
    <p:sldId id="364" r:id="rId247"/>
    <p:sldId id="365" r:id="rId248"/>
    <p:sldId id="366" r:id="rId249"/>
    <p:sldId id="2790" r:id="rId250"/>
    <p:sldId id="4893" r:id="rId251"/>
    <p:sldId id="4894" r:id="rId252"/>
    <p:sldId id="4895" r:id="rId253"/>
    <p:sldId id="4896" r:id="rId254"/>
    <p:sldId id="4897" r:id="rId255"/>
    <p:sldId id="4898" r:id="rId256"/>
    <p:sldId id="4899" r:id="rId257"/>
    <p:sldId id="4900" r:id="rId258"/>
    <p:sldId id="4901" r:id="rId259"/>
    <p:sldId id="4902" r:id="rId260"/>
    <p:sldId id="4903" r:id="rId261"/>
    <p:sldId id="4904" r:id="rId262"/>
    <p:sldId id="4905" r:id="rId263"/>
    <p:sldId id="4906" r:id="rId264"/>
    <p:sldId id="4907" r:id="rId265"/>
    <p:sldId id="4908" r:id="rId266"/>
    <p:sldId id="4909" r:id="rId267"/>
    <p:sldId id="4910" r:id="rId268"/>
    <p:sldId id="4911" r:id="rId269"/>
    <p:sldId id="4912" r:id="rId270"/>
    <p:sldId id="4913" r:id="rId271"/>
    <p:sldId id="4914" r:id="rId272"/>
    <p:sldId id="4915" r:id="rId273"/>
    <p:sldId id="4916" r:id="rId274"/>
    <p:sldId id="4917" r:id="rId275"/>
    <p:sldId id="4919" r:id="rId276"/>
    <p:sldId id="4920" r:id="rId277"/>
    <p:sldId id="4921" r:id="rId278"/>
    <p:sldId id="4922" r:id="rId279"/>
    <p:sldId id="2764" r:id="rId280"/>
    <p:sldId id="4918" r:id="rId281"/>
    <p:sldId id="1142" r:id="rId282"/>
    <p:sldId id="4046" r:id="rId283"/>
    <p:sldId id="412" r:id="rId284"/>
    <p:sldId id="280" r:id="rId285"/>
    <p:sldId id="294" r:id="rId286"/>
    <p:sldId id="295" r:id="rId287"/>
    <p:sldId id="296" r:id="rId288"/>
    <p:sldId id="297" r:id="rId289"/>
    <p:sldId id="298" r:id="rId290"/>
    <p:sldId id="299" r:id="rId291"/>
    <p:sldId id="5693" r:id="rId292"/>
    <p:sldId id="5694" r:id="rId293"/>
    <p:sldId id="5695" r:id="rId294"/>
    <p:sldId id="5696" r:id="rId295"/>
    <p:sldId id="5697" r:id="rId296"/>
    <p:sldId id="5698" r:id="rId297"/>
    <p:sldId id="5699" r:id="rId298"/>
    <p:sldId id="5700" r:id="rId299"/>
    <p:sldId id="5701" r:id="rId300"/>
    <p:sldId id="5702" r:id="rId301"/>
    <p:sldId id="5703" r:id="rId302"/>
    <p:sldId id="5704" r:id="rId303"/>
    <p:sldId id="5705" r:id="rId304"/>
    <p:sldId id="5706" r:id="rId305"/>
    <p:sldId id="300" r:id="rId306"/>
    <p:sldId id="4045" r:id="rId3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80F57CCF-B156-CB45-8A73-CC3124068E98}">
          <p14:sldIdLst>
            <p14:sldId id="4940"/>
            <p14:sldId id="4941"/>
            <p14:sldId id="4942"/>
            <p14:sldId id="4943"/>
            <p14:sldId id="4944"/>
            <p14:sldId id="4945"/>
            <p14:sldId id="4946"/>
            <p14:sldId id="4947"/>
            <p14:sldId id="4948"/>
            <p14:sldId id="4949"/>
            <p14:sldId id="4950"/>
            <p14:sldId id="435"/>
            <p14:sldId id="4952"/>
            <p14:sldId id="4953"/>
            <p14:sldId id="4954"/>
            <p14:sldId id="4955"/>
            <p14:sldId id="4956"/>
            <p14:sldId id="4957"/>
            <p14:sldId id="4958"/>
            <p14:sldId id="2765"/>
          </p14:sldIdLst>
        </p14:section>
        <p14:section name="Introduction" id="{96F4E1D7-C44F-7D43-9D57-9D1481C1AB5B}">
          <p14:sldIdLst>
            <p14:sldId id="4926"/>
            <p14:sldId id="4927"/>
            <p14:sldId id="4928"/>
            <p14:sldId id="4929"/>
            <p14:sldId id="4930"/>
            <p14:sldId id="4931"/>
            <p14:sldId id="4932"/>
            <p14:sldId id="4933"/>
            <p14:sldId id="4934"/>
            <p14:sldId id="4935"/>
            <p14:sldId id="4936"/>
            <p14:sldId id="4937"/>
            <p14:sldId id="4938"/>
          </p14:sldIdLst>
        </p14:section>
        <p14:section name="Sermon" id="{3BAF61DE-57DB-3145-BA73-1C918CA246BA}">
          <p14:sldIdLst>
            <p14:sldId id="4964"/>
            <p14:sldId id="4052"/>
            <p14:sldId id="4053"/>
            <p14:sldId id="4054"/>
            <p14:sldId id="4055"/>
            <p14:sldId id="432"/>
            <p14:sldId id="4056"/>
            <p14:sldId id="4057"/>
            <p14:sldId id="4058"/>
            <p14:sldId id="4059"/>
            <p14:sldId id="4939"/>
            <p14:sldId id="4061"/>
            <p14:sldId id="4062"/>
            <p14:sldId id="4063"/>
            <p14:sldId id="436"/>
            <p14:sldId id="1203"/>
            <p14:sldId id="434"/>
            <p14:sldId id="258"/>
            <p14:sldId id="4064"/>
            <p14:sldId id="4065"/>
            <p14:sldId id="4066"/>
            <p14:sldId id="4067"/>
            <p14:sldId id="270"/>
            <p14:sldId id="5297"/>
            <p14:sldId id="4069"/>
            <p14:sldId id="4070"/>
            <p14:sldId id="4071"/>
            <p14:sldId id="4072"/>
            <p14:sldId id="4073"/>
            <p14:sldId id="4074"/>
            <p14:sldId id="4075"/>
            <p14:sldId id="4076"/>
            <p14:sldId id="4077"/>
            <p14:sldId id="4078"/>
            <p14:sldId id="4079"/>
            <p14:sldId id="4080"/>
            <p14:sldId id="272"/>
            <p14:sldId id="4081"/>
          </p14:sldIdLst>
        </p14:section>
        <p14:section name="Chapters" id="{936E5696-F592-514E-B041-C621A56AD826}">
          <p14:sldIdLst>
            <p14:sldId id="4082"/>
            <p14:sldId id="4083"/>
            <p14:sldId id="4084"/>
            <p14:sldId id="4085"/>
            <p14:sldId id="4086"/>
            <p14:sldId id="4087"/>
            <p14:sldId id="4088"/>
            <p14:sldId id="4089"/>
            <p14:sldId id="4090"/>
            <p14:sldId id="4091"/>
            <p14:sldId id="4092"/>
            <p14:sldId id="504"/>
            <p14:sldId id="4093"/>
            <p14:sldId id="4094"/>
            <p14:sldId id="438"/>
            <p14:sldId id="4962"/>
            <p14:sldId id="4963"/>
            <p14:sldId id="4925"/>
            <p14:sldId id="4095"/>
            <p14:sldId id="517"/>
            <p14:sldId id="518"/>
            <p14:sldId id="519"/>
            <p14:sldId id="520"/>
            <p14:sldId id="521"/>
            <p14:sldId id="1151"/>
            <p14:sldId id="507"/>
            <p14:sldId id="508"/>
            <p14:sldId id="510"/>
            <p14:sldId id="509"/>
            <p14:sldId id="511"/>
            <p14:sldId id="512"/>
            <p14:sldId id="4096"/>
            <p14:sldId id="4097"/>
            <p14:sldId id="4098"/>
            <p14:sldId id="499"/>
            <p14:sldId id="501"/>
            <p14:sldId id="4099"/>
            <p14:sldId id="4100"/>
            <p14:sldId id="4101"/>
            <p14:sldId id="414"/>
            <p14:sldId id="430"/>
            <p14:sldId id="4102"/>
            <p14:sldId id="4103"/>
            <p14:sldId id="4104"/>
            <p14:sldId id="4105"/>
            <p14:sldId id="4106"/>
            <p14:sldId id="4107"/>
            <p14:sldId id="4108"/>
            <p14:sldId id="4109"/>
            <p14:sldId id="4110"/>
            <p14:sldId id="4111"/>
            <p14:sldId id="4112"/>
            <p14:sldId id="4113"/>
            <p14:sldId id="4114"/>
            <p14:sldId id="4115"/>
            <p14:sldId id="4116"/>
            <p14:sldId id="4117"/>
            <p14:sldId id="4118"/>
            <p14:sldId id="4119"/>
            <p14:sldId id="4120"/>
            <p14:sldId id="4121"/>
            <p14:sldId id="4122"/>
            <p14:sldId id="4123"/>
            <p14:sldId id="4124"/>
            <p14:sldId id="4125"/>
            <p14:sldId id="4126"/>
            <p14:sldId id="4127"/>
            <p14:sldId id="5691"/>
            <p14:sldId id="5295"/>
            <p14:sldId id="4129"/>
            <p14:sldId id="4961"/>
            <p14:sldId id="264"/>
            <p14:sldId id="4960"/>
            <p14:sldId id="390"/>
            <p14:sldId id="315"/>
            <p14:sldId id="4130"/>
            <p14:sldId id="4131"/>
            <p14:sldId id="4132"/>
            <p14:sldId id="4884"/>
            <p14:sldId id="5285"/>
            <p14:sldId id="5692"/>
            <p14:sldId id="4886"/>
            <p14:sldId id="4887"/>
            <p14:sldId id="4888"/>
            <p14:sldId id="4889"/>
            <p14:sldId id="4890"/>
            <p14:sldId id="4891"/>
            <p14:sldId id="328"/>
            <p14:sldId id="4892"/>
            <p14:sldId id="330"/>
            <p14:sldId id="331"/>
            <p14:sldId id="332"/>
            <p14:sldId id="333"/>
            <p14:sldId id="334"/>
            <p14:sldId id="335"/>
            <p14:sldId id="336"/>
            <p14:sldId id="337"/>
            <p14:sldId id="338"/>
            <p14:sldId id="339"/>
            <p14:sldId id="340"/>
            <p14:sldId id="341"/>
            <p14:sldId id="342"/>
            <p14:sldId id="343"/>
            <p14:sldId id="305"/>
            <p14:sldId id="345"/>
            <p14:sldId id="346"/>
            <p14:sldId id="347"/>
            <p14:sldId id="773"/>
            <p14:sldId id="349"/>
            <p14:sldId id="350"/>
            <p14:sldId id="351"/>
            <p14:sldId id="352"/>
            <p14:sldId id="353"/>
            <p14:sldId id="354"/>
            <p14:sldId id="355"/>
            <p14:sldId id="356"/>
            <p14:sldId id="357"/>
            <p14:sldId id="5286"/>
            <p14:sldId id="382"/>
            <p14:sldId id="5296"/>
            <p14:sldId id="4959"/>
            <p14:sldId id="362"/>
            <p14:sldId id="363"/>
            <p14:sldId id="364"/>
            <p14:sldId id="365"/>
            <p14:sldId id="366"/>
            <p14:sldId id="2790"/>
            <p14:sldId id="4893"/>
            <p14:sldId id="4894"/>
            <p14:sldId id="4895"/>
            <p14:sldId id="4896"/>
            <p14:sldId id="4897"/>
            <p14:sldId id="4898"/>
            <p14:sldId id="4899"/>
            <p14:sldId id="4900"/>
            <p14:sldId id="4901"/>
            <p14:sldId id="4902"/>
            <p14:sldId id="4903"/>
            <p14:sldId id="4904"/>
            <p14:sldId id="4905"/>
            <p14:sldId id="4906"/>
            <p14:sldId id="4907"/>
            <p14:sldId id="4908"/>
            <p14:sldId id="4909"/>
            <p14:sldId id="4910"/>
            <p14:sldId id="4911"/>
            <p14:sldId id="4912"/>
          </p14:sldIdLst>
        </p14:section>
        <p14:section name="Conclusion" id="{0755DAE2-099D-124A-A196-819D31A968B5}">
          <p14:sldIdLst>
            <p14:sldId id="4913"/>
            <p14:sldId id="4914"/>
            <p14:sldId id="4915"/>
            <p14:sldId id="4916"/>
            <p14:sldId id="4917"/>
            <p14:sldId id="4919"/>
            <p14:sldId id="4920"/>
            <p14:sldId id="4921"/>
            <p14:sldId id="4922"/>
            <p14:sldId id="2764"/>
            <p14:sldId id="4918"/>
            <p14:sldId id="1142"/>
            <p14:sldId id="4046"/>
          </p14:sldIdLst>
        </p14:section>
        <p14:section name="Supplements" id="{8A9B3BC0-D35E-5E40-8B2A-09B6021FE410}">
          <p14:sldIdLst>
            <p14:sldId id="412"/>
            <p14:sldId id="280"/>
            <p14:sldId id="294"/>
            <p14:sldId id="295"/>
            <p14:sldId id="296"/>
            <p14:sldId id="297"/>
            <p14:sldId id="298"/>
            <p14:sldId id="299"/>
            <p14:sldId id="5693"/>
            <p14:sldId id="5694"/>
            <p14:sldId id="5695"/>
            <p14:sldId id="5696"/>
            <p14:sldId id="5697"/>
            <p14:sldId id="5698"/>
            <p14:sldId id="5699"/>
            <p14:sldId id="5700"/>
            <p14:sldId id="5701"/>
            <p14:sldId id="5702"/>
            <p14:sldId id="5703"/>
            <p14:sldId id="5704"/>
            <p14:sldId id="5705"/>
            <p14:sldId id="5706"/>
            <p14:sldId id="300"/>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i" initials="RN" lastIdx="4" clrIdx="0">
    <p:extLst>
      <p:ext uri="{19B8F6BF-5375-455C-9EA6-DF929625EA0E}">
        <p15:presenceInfo xmlns:p15="http://schemas.microsoft.com/office/powerpoint/2012/main" userId="cad0834913d405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E2241"/>
    <a:srgbClr val="7C20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86" autoAdjust="0"/>
    <p:restoredTop sz="78392" autoAdjust="0"/>
  </p:normalViewPr>
  <p:slideViewPr>
    <p:cSldViewPr snapToGrid="0" snapToObjects="1">
      <p:cViewPr varScale="1">
        <p:scale>
          <a:sx n="120" d="100"/>
          <a:sy n="120" d="100"/>
        </p:scale>
        <p:origin x="1016" y="192"/>
      </p:cViewPr>
      <p:guideLst>
        <p:guide orient="horz" pos="2160"/>
        <p:guide pos="2880"/>
      </p:guideLst>
    </p:cSldViewPr>
  </p:slideViewPr>
  <p:outlineViewPr>
    <p:cViewPr>
      <p:scale>
        <a:sx n="33" d="100"/>
        <a:sy n="33" d="100"/>
      </p:scale>
      <p:origin x="0" y="472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99" Type="http://schemas.openxmlformats.org/officeDocument/2006/relationships/slide" Target="slides/slide247.xml"/><Relationship Id="rId21" Type="http://schemas.openxmlformats.org/officeDocument/2006/relationships/slideMaster" Target="slideMasters/slideMaster21.xml"/><Relationship Id="rId63" Type="http://schemas.openxmlformats.org/officeDocument/2006/relationships/slide" Target="slides/slide11.xml"/><Relationship Id="rId159" Type="http://schemas.openxmlformats.org/officeDocument/2006/relationships/slide" Target="slides/slide107.xml"/><Relationship Id="rId170" Type="http://schemas.openxmlformats.org/officeDocument/2006/relationships/slide" Target="slides/slide118.xml"/><Relationship Id="rId226" Type="http://schemas.openxmlformats.org/officeDocument/2006/relationships/slide" Target="slides/slide174.xml"/><Relationship Id="rId268" Type="http://schemas.openxmlformats.org/officeDocument/2006/relationships/slide" Target="slides/slide216.xml"/><Relationship Id="rId32" Type="http://schemas.openxmlformats.org/officeDocument/2006/relationships/slideMaster" Target="slideMasters/slideMaster32.xml"/><Relationship Id="rId74" Type="http://schemas.openxmlformats.org/officeDocument/2006/relationships/slide" Target="slides/slide22.xml"/><Relationship Id="rId128" Type="http://schemas.openxmlformats.org/officeDocument/2006/relationships/slide" Target="slides/slide76.xml"/><Relationship Id="rId5" Type="http://schemas.openxmlformats.org/officeDocument/2006/relationships/slideMaster" Target="slideMasters/slideMaster5.xml"/><Relationship Id="rId181" Type="http://schemas.openxmlformats.org/officeDocument/2006/relationships/slide" Target="slides/slide129.xml"/><Relationship Id="rId237" Type="http://schemas.openxmlformats.org/officeDocument/2006/relationships/slide" Target="slides/slide185.xml"/><Relationship Id="rId279" Type="http://schemas.openxmlformats.org/officeDocument/2006/relationships/slide" Target="slides/slide227.xml"/><Relationship Id="rId43" Type="http://schemas.openxmlformats.org/officeDocument/2006/relationships/slideMaster" Target="slideMasters/slideMaster43.xml"/><Relationship Id="rId139" Type="http://schemas.openxmlformats.org/officeDocument/2006/relationships/slide" Target="slides/slide87.xml"/><Relationship Id="rId290" Type="http://schemas.openxmlformats.org/officeDocument/2006/relationships/slide" Target="slides/slide238.xml"/><Relationship Id="rId304" Type="http://schemas.openxmlformats.org/officeDocument/2006/relationships/slide" Target="slides/slide252.xml"/><Relationship Id="rId85" Type="http://schemas.openxmlformats.org/officeDocument/2006/relationships/slide" Target="slides/slide33.xml"/><Relationship Id="rId150" Type="http://schemas.openxmlformats.org/officeDocument/2006/relationships/slide" Target="slides/slide98.xml"/><Relationship Id="rId192" Type="http://schemas.openxmlformats.org/officeDocument/2006/relationships/slide" Target="slides/slide140.xml"/><Relationship Id="rId206" Type="http://schemas.openxmlformats.org/officeDocument/2006/relationships/slide" Target="slides/slide154.xml"/><Relationship Id="rId248" Type="http://schemas.openxmlformats.org/officeDocument/2006/relationships/slide" Target="slides/slide196.xml"/><Relationship Id="rId12" Type="http://schemas.openxmlformats.org/officeDocument/2006/relationships/slideMaster" Target="slideMasters/slideMaster12.xml"/><Relationship Id="rId108" Type="http://schemas.openxmlformats.org/officeDocument/2006/relationships/slide" Target="slides/slide56.xml"/><Relationship Id="rId54" Type="http://schemas.openxmlformats.org/officeDocument/2006/relationships/slide" Target="slides/slide2.xml"/><Relationship Id="rId96" Type="http://schemas.openxmlformats.org/officeDocument/2006/relationships/slide" Target="slides/slide44.xml"/><Relationship Id="rId161" Type="http://schemas.openxmlformats.org/officeDocument/2006/relationships/slide" Target="slides/slide109.xml"/><Relationship Id="rId217" Type="http://schemas.openxmlformats.org/officeDocument/2006/relationships/slide" Target="slides/slide165.xml"/><Relationship Id="rId259" Type="http://schemas.openxmlformats.org/officeDocument/2006/relationships/slide" Target="slides/slide207.xml"/><Relationship Id="rId23" Type="http://schemas.openxmlformats.org/officeDocument/2006/relationships/slideMaster" Target="slideMasters/slideMaster23.xml"/><Relationship Id="rId119" Type="http://schemas.openxmlformats.org/officeDocument/2006/relationships/slide" Target="slides/slide67.xml"/><Relationship Id="rId270" Type="http://schemas.openxmlformats.org/officeDocument/2006/relationships/slide" Target="slides/slide218.xml"/><Relationship Id="rId65" Type="http://schemas.openxmlformats.org/officeDocument/2006/relationships/slide" Target="slides/slide13.xml"/><Relationship Id="rId130" Type="http://schemas.openxmlformats.org/officeDocument/2006/relationships/slide" Target="slides/slide78.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228" Type="http://schemas.openxmlformats.org/officeDocument/2006/relationships/slide" Target="slides/slide176.xml"/><Relationship Id="rId249" Type="http://schemas.openxmlformats.org/officeDocument/2006/relationships/slide" Target="slides/slide197.xml"/><Relationship Id="rId13" Type="http://schemas.openxmlformats.org/officeDocument/2006/relationships/slideMaster" Target="slideMasters/slideMaster13.xml"/><Relationship Id="rId109" Type="http://schemas.openxmlformats.org/officeDocument/2006/relationships/slide" Target="slides/slide57.xml"/><Relationship Id="rId260" Type="http://schemas.openxmlformats.org/officeDocument/2006/relationships/slide" Target="slides/slide208.xml"/><Relationship Id="rId281" Type="http://schemas.openxmlformats.org/officeDocument/2006/relationships/slide" Target="slides/slide229.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18" Type="http://schemas.openxmlformats.org/officeDocument/2006/relationships/slide" Target="slides/slide166.xml"/><Relationship Id="rId239" Type="http://schemas.openxmlformats.org/officeDocument/2006/relationships/slide" Target="slides/slide187.xml"/><Relationship Id="rId250" Type="http://schemas.openxmlformats.org/officeDocument/2006/relationships/slide" Target="slides/slide198.xml"/><Relationship Id="rId271" Type="http://schemas.openxmlformats.org/officeDocument/2006/relationships/slide" Target="slides/slide219.xml"/><Relationship Id="rId292" Type="http://schemas.openxmlformats.org/officeDocument/2006/relationships/slide" Target="slides/slide240.xml"/><Relationship Id="rId306" Type="http://schemas.openxmlformats.org/officeDocument/2006/relationships/slide" Target="slides/slide25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229" Type="http://schemas.openxmlformats.org/officeDocument/2006/relationships/slide" Target="slides/slide177.xml"/><Relationship Id="rId240" Type="http://schemas.openxmlformats.org/officeDocument/2006/relationships/slide" Target="slides/slide188.xml"/><Relationship Id="rId261" Type="http://schemas.openxmlformats.org/officeDocument/2006/relationships/slide" Target="slides/slide20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282" Type="http://schemas.openxmlformats.org/officeDocument/2006/relationships/slide" Target="slides/slide230.xml"/><Relationship Id="rId8" Type="http://schemas.openxmlformats.org/officeDocument/2006/relationships/slideMaster" Target="slideMasters/slideMaster8.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219" Type="http://schemas.openxmlformats.org/officeDocument/2006/relationships/slide" Target="slides/slide167.xml"/><Relationship Id="rId230" Type="http://schemas.openxmlformats.org/officeDocument/2006/relationships/slide" Target="slides/slide178.xml"/><Relationship Id="rId251" Type="http://schemas.openxmlformats.org/officeDocument/2006/relationships/slide" Target="slides/slide19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272" Type="http://schemas.openxmlformats.org/officeDocument/2006/relationships/slide" Target="slides/slide220.xml"/><Relationship Id="rId293" Type="http://schemas.openxmlformats.org/officeDocument/2006/relationships/slide" Target="slides/slide241.xml"/><Relationship Id="rId307" Type="http://schemas.openxmlformats.org/officeDocument/2006/relationships/slide" Target="slides/slide255.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95" Type="http://schemas.openxmlformats.org/officeDocument/2006/relationships/slide" Target="slides/slide143.xml"/><Relationship Id="rId209" Type="http://schemas.openxmlformats.org/officeDocument/2006/relationships/slide" Target="slides/slide157.xml"/><Relationship Id="rId220" Type="http://schemas.openxmlformats.org/officeDocument/2006/relationships/slide" Target="slides/slide168.xml"/><Relationship Id="rId241" Type="http://schemas.openxmlformats.org/officeDocument/2006/relationships/slide" Target="slides/slide18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262" Type="http://schemas.openxmlformats.org/officeDocument/2006/relationships/slide" Target="slides/slide210.xml"/><Relationship Id="rId283" Type="http://schemas.openxmlformats.org/officeDocument/2006/relationships/slide" Target="slides/slide231.xml"/><Relationship Id="rId78" Type="http://schemas.openxmlformats.org/officeDocument/2006/relationships/slide" Target="slides/slide26.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64" Type="http://schemas.openxmlformats.org/officeDocument/2006/relationships/slide" Target="slides/slide112.xml"/><Relationship Id="rId185" Type="http://schemas.openxmlformats.org/officeDocument/2006/relationships/slide" Target="slides/slide133.xml"/><Relationship Id="rId9" Type="http://schemas.openxmlformats.org/officeDocument/2006/relationships/slideMaster" Target="slideMasters/slideMaster9.xml"/><Relationship Id="rId210" Type="http://schemas.openxmlformats.org/officeDocument/2006/relationships/slide" Target="slides/slide158.xml"/><Relationship Id="rId26" Type="http://schemas.openxmlformats.org/officeDocument/2006/relationships/slideMaster" Target="slideMasters/slideMaster26.xml"/><Relationship Id="rId231" Type="http://schemas.openxmlformats.org/officeDocument/2006/relationships/slide" Target="slides/slide179.xml"/><Relationship Id="rId252" Type="http://schemas.openxmlformats.org/officeDocument/2006/relationships/slide" Target="slides/slide200.xml"/><Relationship Id="rId273" Type="http://schemas.openxmlformats.org/officeDocument/2006/relationships/slide" Target="slides/slide221.xml"/><Relationship Id="rId294" Type="http://schemas.openxmlformats.org/officeDocument/2006/relationships/slide" Target="slides/slide242.xml"/><Relationship Id="rId308" Type="http://schemas.openxmlformats.org/officeDocument/2006/relationships/notesMaster" Target="notesMasters/notesMaster1.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slide" Target="slides/slide169.xml"/><Relationship Id="rId242" Type="http://schemas.openxmlformats.org/officeDocument/2006/relationships/slide" Target="slides/slide190.xml"/><Relationship Id="rId263" Type="http://schemas.openxmlformats.org/officeDocument/2006/relationships/slide" Target="slides/slide211.xml"/><Relationship Id="rId284" Type="http://schemas.openxmlformats.org/officeDocument/2006/relationships/slide" Target="slides/slide232.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slide" Target="slides/slide159.xml"/><Relationship Id="rId232" Type="http://schemas.openxmlformats.org/officeDocument/2006/relationships/slide" Target="slides/slide180.xml"/><Relationship Id="rId253" Type="http://schemas.openxmlformats.org/officeDocument/2006/relationships/slide" Target="slides/slide201.xml"/><Relationship Id="rId274" Type="http://schemas.openxmlformats.org/officeDocument/2006/relationships/slide" Target="slides/slide222.xml"/><Relationship Id="rId295" Type="http://schemas.openxmlformats.org/officeDocument/2006/relationships/slide" Target="slides/slide243.xml"/><Relationship Id="rId309" Type="http://schemas.openxmlformats.org/officeDocument/2006/relationships/commentAuthors" Target="commentAuthor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222" Type="http://schemas.openxmlformats.org/officeDocument/2006/relationships/slide" Target="slides/slide170.xml"/><Relationship Id="rId243" Type="http://schemas.openxmlformats.org/officeDocument/2006/relationships/slide" Target="slides/slide191.xml"/><Relationship Id="rId264" Type="http://schemas.openxmlformats.org/officeDocument/2006/relationships/slide" Target="slides/slide212.xml"/><Relationship Id="rId285" Type="http://schemas.openxmlformats.org/officeDocument/2006/relationships/slide" Target="slides/slide23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310" Type="http://schemas.openxmlformats.org/officeDocument/2006/relationships/presProps" Target="presProps.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slide" Target="slides/slide160.xml"/><Relationship Id="rId233" Type="http://schemas.openxmlformats.org/officeDocument/2006/relationships/slide" Target="slides/slide181.xml"/><Relationship Id="rId254" Type="http://schemas.openxmlformats.org/officeDocument/2006/relationships/slide" Target="slides/slide20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275" Type="http://schemas.openxmlformats.org/officeDocument/2006/relationships/slide" Target="slides/slide223.xml"/><Relationship Id="rId296" Type="http://schemas.openxmlformats.org/officeDocument/2006/relationships/slide" Target="slides/slide244.xml"/><Relationship Id="rId300" Type="http://schemas.openxmlformats.org/officeDocument/2006/relationships/slide" Target="slides/slide248.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223" Type="http://schemas.openxmlformats.org/officeDocument/2006/relationships/slide" Target="slides/slide171.xml"/><Relationship Id="rId244" Type="http://schemas.openxmlformats.org/officeDocument/2006/relationships/slide" Target="slides/slide19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3.xml"/><Relationship Id="rId286" Type="http://schemas.openxmlformats.org/officeDocument/2006/relationships/slide" Target="slides/slide234.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311" Type="http://schemas.openxmlformats.org/officeDocument/2006/relationships/viewProps" Target="viewProps.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34" Type="http://schemas.openxmlformats.org/officeDocument/2006/relationships/slide" Target="slides/slide18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3.xml"/><Relationship Id="rId276" Type="http://schemas.openxmlformats.org/officeDocument/2006/relationships/slide" Target="slides/slide224.xml"/><Relationship Id="rId297" Type="http://schemas.openxmlformats.org/officeDocument/2006/relationships/slide" Target="slides/slide245.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301" Type="http://schemas.openxmlformats.org/officeDocument/2006/relationships/slide" Target="slides/slide249.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224" Type="http://schemas.openxmlformats.org/officeDocument/2006/relationships/slide" Target="slides/slide172.xml"/><Relationship Id="rId245" Type="http://schemas.openxmlformats.org/officeDocument/2006/relationships/slide" Target="slides/slide193.xml"/><Relationship Id="rId266" Type="http://schemas.openxmlformats.org/officeDocument/2006/relationships/slide" Target="slides/slide214.xml"/><Relationship Id="rId287" Type="http://schemas.openxmlformats.org/officeDocument/2006/relationships/slide" Target="slides/slide235.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312" Type="http://schemas.openxmlformats.org/officeDocument/2006/relationships/theme" Target="theme/theme1.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 Id="rId3" Type="http://schemas.openxmlformats.org/officeDocument/2006/relationships/slideMaster" Target="slideMasters/slideMaster3.xml"/><Relationship Id="rId214" Type="http://schemas.openxmlformats.org/officeDocument/2006/relationships/slide" Target="slides/slide162.xml"/><Relationship Id="rId235" Type="http://schemas.openxmlformats.org/officeDocument/2006/relationships/slide" Target="slides/slide183.xml"/><Relationship Id="rId256" Type="http://schemas.openxmlformats.org/officeDocument/2006/relationships/slide" Target="slides/slide204.xml"/><Relationship Id="rId277" Type="http://schemas.openxmlformats.org/officeDocument/2006/relationships/slide" Target="slides/slide225.xml"/><Relationship Id="rId298" Type="http://schemas.openxmlformats.org/officeDocument/2006/relationships/slide" Target="slides/slide246.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302" Type="http://schemas.openxmlformats.org/officeDocument/2006/relationships/slide" Target="slides/slide25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179" Type="http://schemas.openxmlformats.org/officeDocument/2006/relationships/slide" Target="slides/slide127.xml"/><Relationship Id="rId190" Type="http://schemas.openxmlformats.org/officeDocument/2006/relationships/slide" Target="slides/slide138.xml"/><Relationship Id="rId204" Type="http://schemas.openxmlformats.org/officeDocument/2006/relationships/slide" Target="slides/slide152.xml"/><Relationship Id="rId225" Type="http://schemas.openxmlformats.org/officeDocument/2006/relationships/slide" Target="slides/slide173.xml"/><Relationship Id="rId246" Type="http://schemas.openxmlformats.org/officeDocument/2006/relationships/slide" Target="slides/slide194.xml"/><Relationship Id="rId267" Type="http://schemas.openxmlformats.org/officeDocument/2006/relationships/slide" Target="slides/slide215.xml"/><Relationship Id="rId288" Type="http://schemas.openxmlformats.org/officeDocument/2006/relationships/slide" Target="slides/slide236.xml"/><Relationship Id="rId106" Type="http://schemas.openxmlformats.org/officeDocument/2006/relationships/slide" Target="slides/slide54.xml"/><Relationship Id="rId127" Type="http://schemas.openxmlformats.org/officeDocument/2006/relationships/slide" Target="slides/slide75.xml"/><Relationship Id="rId313"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94" Type="http://schemas.openxmlformats.org/officeDocument/2006/relationships/slide" Target="slides/slide42.xml"/><Relationship Id="rId148" Type="http://schemas.openxmlformats.org/officeDocument/2006/relationships/slide" Target="slides/slide96.xml"/><Relationship Id="rId169" Type="http://schemas.openxmlformats.org/officeDocument/2006/relationships/slide" Target="slides/slide117.xml"/><Relationship Id="rId4" Type="http://schemas.openxmlformats.org/officeDocument/2006/relationships/slideMaster" Target="slideMasters/slideMaster4.xml"/><Relationship Id="rId180" Type="http://schemas.openxmlformats.org/officeDocument/2006/relationships/slide" Target="slides/slide128.xml"/><Relationship Id="rId215" Type="http://schemas.openxmlformats.org/officeDocument/2006/relationships/slide" Target="slides/slide163.xml"/><Relationship Id="rId236" Type="http://schemas.openxmlformats.org/officeDocument/2006/relationships/slide" Target="slides/slide184.xml"/><Relationship Id="rId257" Type="http://schemas.openxmlformats.org/officeDocument/2006/relationships/slide" Target="slides/slide205.xml"/><Relationship Id="rId278" Type="http://schemas.openxmlformats.org/officeDocument/2006/relationships/slide" Target="slides/slide226.xml"/><Relationship Id="rId303" Type="http://schemas.openxmlformats.org/officeDocument/2006/relationships/slide" Target="slides/slide251.xml"/><Relationship Id="rId42" Type="http://schemas.openxmlformats.org/officeDocument/2006/relationships/slideMaster" Target="slideMasters/slideMaster42.xml"/><Relationship Id="rId84" Type="http://schemas.openxmlformats.org/officeDocument/2006/relationships/slide" Target="slides/slide32.xml"/><Relationship Id="rId138" Type="http://schemas.openxmlformats.org/officeDocument/2006/relationships/slide" Target="slides/slide86.xml"/><Relationship Id="rId191" Type="http://schemas.openxmlformats.org/officeDocument/2006/relationships/slide" Target="slides/slide139.xml"/><Relationship Id="rId205" Type="http://schemas.openxmlformats.org/officeDocument/2006/relationships/slide" Target="slides/slide153.xml"/><Relationship Id="rId247" Type="http://schemas.openxmlformats.org/officeDocument/2006/relationships/slide" Target="slides/slide195.xml"/><Relationship Id="rId107" Type="http://schemas.openxmlformats.org/officeDocument/2006/relationships/slide" Target="slides/slide55.xml"/><Relationship Id="rId289" Type="http://schemas.openxmlformats.org/officeDocument/2006/relationships/slide" Target="slides/slide237.xml"/><Relationship Id="rId11" Type="http://schemas.openxmlformats.org/officeDocument/2006/relationships/slideMaster" Target="slideMasters/slideMaster11.xml"/><Relationship Id="rId53" Type="http://schemas.openxmlformats.org/officeDocument/2006/relationships/slide" Target="slides/slide1.xml"/><Relationship Id="rId149" Type="http://schemas.openxmlformats.org/officeDocument/2006/relationships/slide" Target="slides/slide97.xml"/><Relationship Id="rId95" Type="http://schemas.openxmlformats.org/officeDocument/2006/relationships/slide" Target="slides/slide43.xml"/><Relationship Id="rId160" Type="http://schemas.openxmlformats.org/officeDocument/2006/relationships/slide" Target="slides/slide108.xml"/><Relationship Id="rId216" Type="http://schemas.openxmlformats.org/officeDocument/2006/relationships/slide" Target="slides/slide164.xml"/><Relationship Id="rId258" Type="http://schemas.openxmlformats.org/officeDocument/2006/relationships/slide" Target="slides/slide206.xml"/><Relationship Id="rId22" Type="http://schemas.openxmlformats.org/officeDocument/2006/relationships/slideMaster" Target="slideMasters/slideMaster22.xml"/><Relationship Id="rId64" Type="http://schemas.openxmlformats.org/officeDocument/2006/relationships/slide" Target="slides/slide12.xml"/><Relationship Id="rId118" Type="http://schemas.openxmlformats.org/officeDocument/2006/relationships/slide" Target="slides/slide66.xml"/><Relationship Id="rId171" Type="http://schemas.openxmlformats.org/officeDocument/2006/relationships/slide" Target="slides/slide119.xml"/><Relationship Id="rId227" Type="http://schemas.openxmlformats.org/officeDocument/2006/relationships/slide" Target="slides/slide175.xml"/><Relationship Id="rId269" Type="http://schemas.openxmlformats.org/officeDocument/2006/relationships/slide" Target="slides/slide217.xml"/><Relationship Id="rId33" Type="http://schemas.openxmlformats.org/officeDocument/2006/relationships/slideMaster" Target="slideMasters/slideMaster33.xml"/><Relationship Id="rId129" Type="http://schemas.openxmlformats.org/officeDocument/2006/relationships/slide" Target="slides/slide77.xml"/><Relationship Id="rId280" Type="http://schemas.openxmlformats.org/officeDocument/2006/relationships/slide" Target="slides/slide228.xml"/><Relationship Id="rId75" Type="http://schemas.openxmlformats.org/officeDocument/2006/relationships/slide" Target="slides/slide23.xml"/><Relationship Id="rId140" Type="http://schemas.openxmlformats.org/officeDocument/2006/relationships/slide" Target="slides/slide88.xml"/><Relationship Id="rId182" Type="http://schemas.openxmlformats.org/officeDocument/2006/relationships/slide" Target="slides/slide130.xml"/><Relationship Id="rId6" Type="http://schemas.openxmlformats.org/officeDocument/2006/relationships/slideMaster" Target="slideMasters/slideMaster6.xml"/><Relationship Id="rId238" Type="http://schemas.openxmlformats.org/officeDocument/2006/relationships/slide" Target="slides/slide186.xml"/><Relationship Id="rId291" Type="http://schemas.openxmlformats.org/officeDocument/2006/relationships/slide" Target="slides/slide239.xml"/><Relationship Id="rId305" Type="http://schemas.openxmlformats.org/officeDocument/2006/relationships/slide" Target="slides/slide253.xml"/><Relationship Id="rId44" Type="http://schemas.openxmlformats.org/officeDocument/2006/relationships/slideMaster" Target="slideMasters/slideMaster44.xml"/><Relationship Id="rId86" Type="http://schemas.openxmlformats.org/officeDocument/2006/relationships/slide" Target="slides/slide34.xml"/><Relationship Id="rId151" Type="http://schemas.openxmlformats.org/officeDocument/2006/relationships/slide" Target="slides/slide9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17T00:44:42.327" idx="4">
    <p:pos x="4032" y="104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E13696-DA98-EA44-A2B3-3473D360A702}" type="datetimeFigureOut">
              <a:rPr lang="en-US" smtClean="0"/>
              <a:t>3/12/24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AC12E6-DC19-F44F-9B59-D271A5E18C6C}" type="slidenum">
              <a:rPr lang="en-US" smtClean="0"/>
              <a:t>‹#›</a:t>
            </a:fld>
            <a:endParaRPr lang="en-US"/>
          </a:p>
        </p:txBody>
      </p:sp>
    </p:spTree>
    <p:extLst>
      <p:ext uri="{BB962C8B-B14F-4D97-AF65-F5344CB8AC3E}">
        <p14:creationId xmlns:p14="http://schemas.microsoft.com/office/powerpoint/2010/main" val="38573790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3" Type="http://schemas.openxmlformats.org/officeDocument/2006/relationships/hyperlink" Target="http://www.ship.edu" TargetMode="External"/><Relationship Id="rId2" Type="http://schemas.openxmlformats.org/officeDocument/2006/relationships/slide" Target="../slides/slide224.xml"/><Relationship Id="rId1" Type="http://schemas.openxmlformats.org/officeDocument/2006/relationships/notesMaster" Target="../notesMasters/notesMaster1.xml"/><Relationship Id="rId6" Type="http://schemas.openxmlformats.org/officeDocument/2006/relationships/hyperlink" Target="https://en.wikipedia.org/wiki/Chain_letter" TargetMode="External"/><Relationship Id="rId5" Type="http://schemas.openxmlformats.org/officeDocument/2006/relationships/hyperlink" Target="http://www.rd.com/" TargetMode="External"/><Relationship Id="rId4" Type="http://schemas.openxmlformats.org/officeDocument/2006/relationships/hyperlink" Target="http://stmarysmorris.com" TargetMode="External"/></Relationships>
</file>

<file path=ppt/notesSlides/_rels/notesSlide199.xml.rels><?xml version="1.0" encoding="UTF-8" standalone="yes"?>
<Relationships xmlns="http://schemas.openxmlformats.org/package/2006/relationships"><Relationship Id="rId3" Type="http://schemas.openxmlformats.org/officeDocument/2006/relationships/hyperlink" Target="http://mylifeyoga.com/2015/01/10/all-the-good-things/" TargetMode="External"/><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4B996B-7C6B-2246-B7D2-80DE9D613EF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37882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247713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Evangelist Bill Glass asked a group of 1000 inmates, “How many of you had parents that told you that you would end up in prison one day?”  Almost every one of the inmates raised their hands.</a:t>
            </a:r>
            <a:endParaRPr lang="en-US" dirty="0"/>
          </a:p>
        </p:txBody>
      </p:sp>
    </p:spTree>
    <p:extLst>
      <p:ext uri="{BB962C8B-B14F-4D97-AF65-F5344CB8AC3E}">
        <p14:creationId xmlns:p14="http://schemas.microsoft.com/office/powerpoint/2010/main" val="22787846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mn-lt"/>
                <a:ea typeface="+mn-ea"/>
                <a:cs typeface="+mn-cs"/>
              </a:rPr>
              <a:t>Encourage others to grow!</a:t>
            </a:r>
            <a:r>
              <a:rPr lang="en-SG" dirty="0">
                <a:effectLst/>
              </a:rPr>
              <a:t> </a:t>
            </a:r>
            <a:endParaRPr lang="en-US" dirty="0"/>
          </a:p>
        </p:txBody>
      </p:sp>
    </p:spTree>
    <p:extLst>
      <p:ext uri="{BB962C8B-B14F-4D97-AF65-F5344CB8AC3E}">
        <p14:creationId xmlns:p14="http://schemas.microsoft.com/office/powerpoint/2010/main" val="27993788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God will reward the church’s perseverance during affliction but punish their persecutors by helping the church become mature (1:3-12).</a:t>
            </a:r>
          </a:p>
          <a:p>
            <a:endParaRPr lang="en-US" dirty="0"/>
          </a:p>
        </p:txBody>
      </p:sp>
    </p:spTree>
    <p:extLst>
      <p:ext uri="{BB962C8B-B14F-4D97-AF65-F5344CB8AC3E}">
        <p14:creationId xmlns:p14="http://schemas.microsoft.com/office/powerpoint/2010/main" val="3264322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076219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643077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227379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We decide how difficulties will change us. Do you agree? In his book No Greater Power, Richard C. Halverson, past chaplain of the US Senate, wrote:</a:t>
            </a:r>
          </a:p>
          <a:p>
            <a:r>
              <a:rPr lang="en-SG" dirty="0"/>
              <a:t>“Crush marbles and you get fragmentation, disintegration—hard, sharp pieces. You can get hurt if you’re not careful.</a:t>
            </a:r>
          </a:p>
          <a:p>
            <a:r>
              <a:rPr lang="en-SG" dirty="0"/>
              <a:t>Crush grapes and you get fragrant, refreshing wine.</a:t>
            </a:r>
          </a:p>
          <a:p>
            <a:r>
              <a:rPr lang="en-SG" dirty="0"/>
              <a:t>Some people relate like marbles. The fear of vulnerability hardens them. They protect themselves, allow no one to penetrate. Being vulnerable is high-risk, and they want low-risk. They bump against others and ricochet around, never enjoying a vital relationship. In brittle lovelessness, they shatter when crushed, and hurt others.</a:t>
            </a:r>
          </a:p>
          <a:p>
            <a:r>
              <a:rPr lang="en-SG" dirty="0"/>
              <a:t>Some people relate like grapes. They yield to pressure. They accept their weakness as essential to intimacy. They give love, knowing love is always vulnerable, knowing love is the heart and soul of our faith. When crushed, they bring blessing: fragrant, redemptive blessing.”</a:t>
            </a:r>
          </a:p>
          <a:p>
            <a:r>
              <a:rPr lang="en-SG" dirty="0"/>
              <a:t>Difficulties certainly come our way for every one of us. </a:t>
            </a:r>
          </a:p>
          <a:p>
            <a:r>
              <a:rPr lang="en-SG" dirty="0"/>
              <a:t>But how do you respond to these trials? Are you like a marble or like a grape? In either case, we get crushed, but marbles resist it while grapes welcome the benefits.</a:t>
            </a:r>
          </a:p>
          <a:p>
            <a:r>
              <a:rPr lang="en-SG" dirty="0"/>
              <a:t>Are you angry at God for allowing difficulty into your life? Or do you see him affirming you?</a:t>
            </a:r>
          </a:p>
          <a:p>
            <a:r>
              <a:rPr lang="en-SG" dirty="0"/>
              <a:t>Richard C. Halverson, </a:t>
            </a:r>
            <a:r>
              <a:rPr lang="en-SG" i="1" dirty="0"/>
              <a:t>No Greater Power</a:t>
            </a:r>
            <a:r>
              <a:rPr lang="en-SG" dirty="0"/>
              <a:t> (Portland, OR: Multnomah, 1986), 67; cited in Charles R. Swindoll, </a:t>
            </a:r>
            <a:r>
              <a:rPr lang="en-SG" i="1" dirty="0"/>
              <a:t>Steadfast Christianity: A Study of Second Thessalonians</a:t>
            </a:r>
            <a:r>
              <a:rPr lang="en-SG" dirty="0"/>
              <a:t> (Fullerton, CA: Insight for Living, 1986), 1.</a:t>
            </a:r>
          </a:p>
          <a:p>
            <a:endParaRPr lang="en-US" dirty="0"/>
          </a:p>
        </p:txBody>
      </p:sp>
    </p:spTree>
    <p:extLst>
      <p:ext uri="{BB962C8B-B14F-4D97-AF65-F5344CB8AC3E}">
        <p14:creationId xmlns:p14="http://schemas.microsoft.com/office/powerpoint/2010/main" val="3646371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I have needed affirmation to overcome my own weakness of defensiveness. </a:t>
            </a:r>
          </a:p>
          <a:p>
            <a:r>
              <a:rPr lang="en-SG" dirty="0"/>
              <a:t>As I have recently reflected on my early years as a Christian teenager, I recall one particular weakness. When someone expressed a concern about me, I reacted with defensiveness. This was a problem I had in my early years of marriage too. Susan would observe a weakness in me and I would defend myself as if she was attacking me. </a:t>
            </a:r>
          </a:p>
          <a:p>
            <a:r>
              <a:rPr lang="en-SG" dirty="0"/>
              <a:t>After further consideration and prayer about this, I realized that it went back to my teenage years. My mother married a third time when I was age 13, and my step-father would point out a deficiency in me rather roughly. He had a horrible relationship with his own father—so much that he called him by his first name rather than “Dad” or “Father”—and he lacked an ability to gently tell me how to better sweep the floor or wash the dishes or whatever. I constantly felt attacked, even though that wasn’t his intention. </a:t>
            </a:r>
          </a:p>
          <a:p>
            <a:r>
              <a:rPr lang="en-SG" dirty="0"/>
              <a:t>So I developed this defensive attitude in my other relationships too. I suspect I felt that way about God as well. </a:t>
            </a:r>
          </a:p>
          <a:p>
            <a:r>
              <a:rPr lang="en-SG" dirty="0"/>
              <a:t>God really changed me, though. At least I think he did! I guess you can be the judge whether I defend myself right now. I think he has given me an ability to respond rather than react, to persevere in a way that helps me grow in maturity.</a:t>
            </a:r>
          </a:p>
          <a:p>
            <a:endParaRPr lang="en-US" dirty="0"/>
          </a:p>
        </p:txBody>
      </p:sp>
    </p:spTree>
    <p:extLst>
      <p:ext uri="{BB962C8B-B14F-4D97-AF65-F5344CB8AC3E}">
        <p14:creationId xmlns:p14="http://schemas.microsoft.com/office/powerpoint/2010/main" val="40705398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7501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630453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1808098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	</a:t>
            </a:r>
            <a:r>
              <a:rPr lang="en-US" sz="1200" b="1" i="1" kern="1200" dirty="0">
                <a:solidFill>
                  <a:schemeClr val="tx1"/>
                </a:solidFill>
                <a:effectLst/>
                <a:latin typeface="+mn-lt"/>
                <a:ea typeface="+mn-ea"/>
                <a:cs typeface="+mn-cs"/>
              </a:rPr>
              <a:t>Theologically: </a:t>
            </a:r>
            <a:r>
              <a:rPr lang="en-US" sz="1200" b="1" kern="1200" dirty="0">
                <a:solidFill>
                  <a:schemeClr val="tx1"/>
                </a:solidFill>
                <a:effectLst/>
                <a:latin typeface="+mn-lt"/>
                <a:ea typeface="+mn-ea"/>
                <a:cs typeface="+mn-cs"/>
              </a:rPr>
              <a:t>God gives us </a:t>
            </a:r>
            <a:r>
              <a:rPr lang="en-US" sz="1200" b="1" u="sng" kern="1200" dirty="0">
                <a:solidFill>
                  <a:schemeClr val="tx1"/>
                </a:solidFill>
                <a:effectLst/>
                <a:latin typeface="+mn-lt"/>
                <a:ea typeface="+mn-ea"/>
                <a:cs typeface="+mn-cs"/>
              </a:rPr>
              <a:t>truth</a:t>
            </a:r>
            <a:r>
              <a:rPr lang="en-US" sz="1200" b="1" kern="1200" dirty="0">
                <a:solidFill>
                  <a:schemeClr val="tx1"/>
                </a:solidFill>
                <a:effectLst/>
                <a:latin typeface="+mn-lt"/>
                <a:ea typeface="+mn-ea"/>
                <a:cs typeface="+mn-cs"/>
              </a:rPr>
              <a:t> to bring stability (2 Thess 2).</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[Theology matters! The Lord corrects our misconceptions to give us firm footing.]</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152525791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32332483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7229861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931996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4B996B-7C6B-2246-B7D2-80DE9D613EF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F36367-CA74-F049-94F0-781EE6B7CAE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D6143A-03B2-7749-8E17-2B32E131BA5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133</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r>
              <a:rPr lang="en-SG" sz="1200" kern="1200" dirty="0">
                <a:solidFill>
                  <a:schemeClr val="tx1"/>
                </a:solidFill>
                <a:effectLst/>
                <a:latin typeface="+mn-lt"/>
                <a:ea typeface="+mn-ea"/>
                <a:cs typeface="+mn-cs"/>
              </a:rPr>
              <a:t>But the situation at Thessalonica still didn’t change—so much so that many in the church thought they were in the Great Tribulation.  The persecution hadn't let up so he wrote them to affirm them for their steadfastness.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179085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152249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F188709-7E99-0442-AB1A-C1B130A88BB0}"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11396270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682EAB-8840-4649-8328-77E00DE9D34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b="1" dirty="0">
                <a:latin typeface="Arial" panose="020B0604020202020204" pitchFamily="34" charset="0"/>
                <a:ea typeface="ＭＳ Ｐゴシック" charset="0"/>
                <a:cs typeface="ＭＳ Ｐゴシック" charset="0"/>
              </a:rPr>
              <a:t>______________</a:t>
            </a:r>
          </a:p>
          <a:p>
            <a:r>
              <a:rPr lang="en-US" b="1" dirty="0">
                <a:latin typeface="Arial" panose="020B0604020202020204" pitchFamily="34" charset="0"/>
                <a:ea typeface="ＭＳ Ｐゴシック" charset="0"/>
                <a:cs typeface="ＭＳ Ｐゴシック" charset="0"/>
              </a:rPr>
              <a:t>Common-404</a:t>
            </a:r>
          </a:p>
          <a:p>
            <a:r>
              <a:rPr lang="en-US" b="1" dirty="0">
                <a:latin typeface="Arial" panose="020B0604020202020204" pitchFamily="34" charset="0"/>
                <a:ea typeface="ＭＳ Ｐゴシック" charset="0"/>
                <a:cs typeface="ＭＳ Ｐゴシック" charset="0"/>
              </a:rPr>
              <a:t>BE-27-Daniel-117</a:t>
            </a:r>
          </a:p>
          <a:p>
            <a:r>
              <a:rPr lang="en-US" b="1" dirty="0">
                <a:latin typeface="Arial" panose="020B0604020202020204" pitchFamily="34" charset="0"/>
                <a:ea typeface="ＭＳ Ｐゴシック" charset="0"/>
                <a:cs typeface="ＭＳ Ｐゴシック" charset="0"/>
              </a:rPr>
              <a:t>OS-27-Daniel-430, 523</a:t>
            </a:r>
            <a:endParaRPr lang="ar-SA" b="1" dirty="0">
              <a:latin typeface="Arial" panose="020B0604020202020204" pitchFamily="34" charset="0"/>
              <a:ea typeface="ＭＳ Ｐゴシック" charset="0"/>
              <a:cs typeface="ＭＳ Ｐゴシック" charset="0"/>
            </a:endParaRPr>
          </a:p>
          <a:p>
            <a:r>
              <a:rPr lang="sq-AL" b="1" dirty="0">
                <a:latin typeface="Arial" panose="020B0604020202020204" pitchFamily="34" charset="0"/>
                <a:ea typeface="ＭＳ Ｐゴシック" charset="0"/>
                <a:cs typeface="ＭＳ Ｐゴシック" charset="0"/>
              </a:rPr>
              <a:t>NS-14-2Thess-139</a:t>
            </a:r>
            <a:endParaRPr lang="en-US" b="1" dirty="0">
              <a:latin typeface="Arial" panose="020B0604020202020204" pitchFamily="34" charset="0"/>
              <a:ea typeface="ＭＳ Ｐゴシック" charset="0"/>
              <a:cs typeface="ＭＳ Ｐゴシック" charset="0"/>
            </a:endParaRPr>
          </a:p>
          <a:p>
            <a:r>
              <a:rPr lang="en-SG" sz="1200" b="1" kern="1200" dirty="0">
                <a:solidFill>
                  <a:schemeClr val="tx1"/>
                </a:solidFill>
                <a:effectLst/>
                <a:latin typeface="Arial" panose="020B0604020202020204" pitchFamily="34" charset="0"/>
                <a:ea typeface="+mn-ea"/>
                <a:cs typeface="Arial" panose="020B0604020202020204" pitchFamily="34" charset="0"/>
              </a:rPr>
              <a:t>NS-27-Rev1-slide </a:t>
            </a:r>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170</a:t>
            </a:r>
            <a:endParaRPr lang="en-US" b="1" dirty="0">
              <a:latin typeface="Arial" panose="020B0604020202020204" pitchFamily="34" charset="0"/>
              <a:ea typeface="ＭＳ Ｐゴシック" charset="0"/>
              <a:cs typeface="ＭＳ Ｐゴシック" charset="0"/>
            </a:endParaRPr>
          </a:p>
          <a:p>
            <a:r>
              <a:rPr lang="en-US" b="1" dirty="0">
                <a:latin typeface="Arial" panose="020B0604020202020204" pitchFamily="34" charset="0"/>
                <a:ea typeface="ＭＳ Ｐゴシック" charset="0"/>
                <a:cs typeface="ＭＳ Ｐゴシック" charset="0"/>
              </a:rPr>
              <a:t>NS-22-Rev7-12-slide 101, 124</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9A4A46-D5D5-AC46-83D2-E9144E52D043}"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89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Here are three reasons to consider </a:t>
            </a:r>
          </a:p>
          <a:p>
            <a:pPr eaLnBrk="1" hangingPunct="1"/>
            <a:r>
              <a:rPr lang="en-US" b="1" dirty="0">
                <a:latin typeface="Arial" panose="020B0604020202020204" pitchFamily="34" charset="0"/>
                <a:ea typeface="ＭＳ Ｐゴシック" charset="0"/>
                <a:cs typeface="ＭＳ Ｐゴシック" charset="0"/>
              </a:rPr>
              <a:t>______</a:t>
            </a:r>
          </a:p>
          <a:p>
            <a:pPr eaLnBrk="1" hangingPunct="1"/>
            <a:r>
              <a:rPr lang="en-US" b="1" dirty="0">
                <a:latin typeface="Arial" panose="020B0604020202020204" pitchFamily="34" charset="0"/>
                <a:ea typeface="ＭＳ Ｐゴシック" charset="0"/>
                <a:cs typeface="ＭＳ Ｐゴシック" charset="0"/>
              </a:rPr>
              <a:t>Common-502</a:t>
            </a:r>
          </a:p>
          <a:p>
            <a:pPr eaLnBrk="1" hangingPunct="1"/>
            <a:r>
              <a:rPr lang="en-US" b="1" dirty="0">
                <a:latin typeface="Arial" panose="020B0604020202020204" pitchFamily="34" charset="0"/>
                <a:ea typeface="ＭＳ Ｐゴシック" charset="0"/>
                <a:cs typeface="ＭＳ Ｐゴシック" charset="0"/>
              </a:rPr>
              <a:t>NS-14-2 Thess-140</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973550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031888-DFC6-5742-8CC6-9ADF45B0FFD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444476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16D2BF-B492-6C46-9448-D52282E3AB5A}" type="slidenum">
              <a:rPr lang="en-US" sz="1200" b="1">
                <a:solidFill>
                  <a:prstClr val="black"/>
                </a:solidFill>
                <a:latin typeface="Arial" panose="020B0604020202020204" pitchFamily="34" charset="0"/>
              </a:rPr>
              <a:pPr eaLnBrk="1" hangingPunct="1"/>
              <a:t>143</a:t>
            </a:fld>
            <a:endParaRPr lang="en-US" sz="1200" b="1" dirty="0">
              <a:solidFill>
                <a:prstClr val="black"/>
              </a:solidFill>
              <a:latin typeface="Arial" panose="020B0604020202020204" pitchFamily="34"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1E8A65-50F7-8D41-80A1-97BD0E778B1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837310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8"/>
        <p:cNvGrpSpPr/>
        <p:nvPr/>
      </p:nvGrpSpPr>
      <p:grpSpPr>
        <a:xfrm>
          <a:off x="0" y="0"/>
          <a:ext cx="0" cy="0"/>
          <a:chOff x="0" y="0"/>
          <a:chExt cx="0" cy="0"/>
        </a:xfrm>
      </p:grpSpPr>
      <p:sp>
        <p:nvSpPr>
          <p:cNvPr id="2749" name="Google Shape;2749;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50" name="Google Shape;275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7513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62CC777-63B3-B746-B5AF-2253D9E26148}" type="slidenum">
              <a:rPr lang="en-GB" sz="1200">
                <a:solidFill>
                  <a:prstClr val="white"/>
                </a:solidFill>
              </a:rPr>
              <a:pPr/>
              <a:t>146</a:t>
            </a:fld>
            <a:endParaRPr lang="en-GB" sz="1200">
              <a:solidFill>
                <a:prstClr val="white"/>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xfrm>
            <a:off x="914400" y="4338638"/>
            <a:ext cx="5029200" cy="11874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2EA6D6-8719-544C-B13C-3687E2A5D06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267538169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2F41847-9295-CD45-A899-C53BD7E6363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0D1C4D5-66E9-9448-854B-3A51F4E823D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extLst>
      <p:ext uri="{BB962C8B-B14F-4D97-AF65-F5344CB8AC3E}">
        <p14:creationId xmlns:p14="http://schemas.microsoft.com/office/powerpoint/2010/main" val="180809013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DBC087-6F34-8E42-BF95-AEE5A2C9043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b="1" dirty="0">
                <a:latin typeface="Arial" panose="020B0604020202020204" pitchFamily="34" charset="0"/>
                <a:ea typeface="ＭＳ Ｐゴシック" charset="0"/>
                <a:cs typeface="ＭＳ Ｐゴシック" charset="0"/>
              </a:rPr>
              <a:t>______________</a:t>
            </a:r>
          </a:p>
          <a:p>
            <a:r>
              <a:rPr lang="en-US" b="1" dirty="0">
                <a:latin typeface="Arial" panose="020B0604020202020204" pitchFamily="34" charset="0"/>
                <a:ea typeface="ＭＳ Ｐゴシック" charset="0"/>
                <a:cs typeface="ＭＳ Ｐゴシック" charset="0"/>
              </a:rPr>
              <a:t>Common-404</a:t>
            </a:r>
          </a:p>
          <a:p>
            <a:r>
              <a:rPr lang="en-US" b="1" dirty="0">
                <a:latin typeface="Arial" panose="020B0604020202020204" pitchFamily="34" charset="0"/>
                <a:ea typeface="ＭＳ Ｐゴシック" charset="0"/>
                <a:cs typeface="ＭＳ Ｐゴシック" charset="0"/>
              </a:rPr>
              <a:t>BE-27-Daniel-117</a:t>
            </a:r>
          </a:p>
          <a:p>
            <a:r>
              <a:rPr lang="en-US" b="1" dirty="0">
                <a:latin typeface="Arial" panose="020B0604020202020204" pitchFamily="34" charset="0"/>
                <a:ea typeface="ＭＳ Ｐゴシック" charset="0"/>
                <a:cs typeface="ＭＳ Ｐゴシック" charset="0"/>
              </a:rPr>
              <a:t>OS-27-Daniel-430, 523</a:t>
            </a:r>
            <a:endParaRPr lang="ar-SA" b="1" dirty="0">
              <a:latin typeface="Arial" panose="020B0604020202020204" pitchFamily="34" charset="0"/>
              <a:ea typeface="ＭＳ Ｐゴシック" charset="0"/>
              <a:cs typeface="ＭＳ Ｐゴシック" charset="0"/>
            </a:endParaRPr>
          </a:p>
          <a:p>
            <a:r>
              <a:rPr lang="sq-AL" b="1" dirty="0">
                <a:latin typeface="Arial" panose="020B0604020202020204" pitchFamily="34" charset="0"/>
                <a:ea typeface="ＭＳ Ｐゴシック" charset="0"/>
                <a:cs typeface="ＭＳ Ｐゴシック" charset="0"/>
              </a:rPr>
              <a:t>NS-14-2Thess-139</a:t>
            </a:r>
            <a:endParaRPr lang="en-US" b="1" dirty="0">
              <a:latin typeface="Arial" panose="020B0604020202020204" pitchFamily="34" charset="0"/>
              <a:ea typeface="ＭＳ Ｐゴシック" charset="0"/>
              <a:cs typeface="ＭＳ Ｐゴシック" charset="0"/>
            </a:endParaRPr>
          </a:p>
          <a:p>
            <a:r>
              <a:rPr lang="en-SG" sz="1200" b="1" kern="1200" dirty="0">
                <a:solidFill>
                  <a:schemeClr val="tx1"/>
                </a:solidFill>
                <a:effectLst/>
                <a:latin typeface="Arial" panose="020B0604020202020204" pitchFamily="34" charset="0"/>
                <a:ea typeface="+mn-ea"/>
                <a:cs typeface="Arial" panose="020B0604020202020204" pitchFamily="34" charset="0"/>
              </a:rPr>
              <a:t>NS-27-Rev1-slide </a:t>
            </a:r>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170</a:t>
            </a:r>
            <a:endParaRPr lang="en-US" b="1" dirty="0">
              <a:latin typeface="Arial" panose="020B0604020202020204" pitchFamily="34" charset="0"/>
              <a:ea typeface="ＭＳ Ｐゴシック" charset="0"/>
              <a:cs typeface="ＭＳ Ｐゴシック" charset="0"/>
            </a:endParaRPr>
          </a:p>
          <a:p>
            <a:r>
              <a:rPr lang="en-US" b="1" dirty="0">
                <a:latin typeface="Arial" panose="020B0604020202020204" pitchFamily="34" charset="0"/>
                <a:ea typeface="ＭＳ Ｐゴシック" charset="0"/>
                <a:cs typeface="ＭＳ Ｐゴシック" charset="0"/>
              </a:rPr>
              <a:t>NS-22-Rev7-12-slide 101, 124</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0A9A8-DB1D-F847-81DD-37E341F5B73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8AD46D-8CD3-274A-B684-04A54B55602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0D575-BF1B-144C-8D3E-BF5E99D984C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280020-A845-D04C-AC4B-F3AC2E97CC9A}" type="slidenum">
              <a:rPr lang="en-GB" sz="1200">
                <a:solidFill>
                  <a:prstClr val="white"/>
                </a:solidFill>
              </a:rPr>
              <a:pPr/>
              <a:t>161</a:t>
            </a:fld>
            <a:endParaRPr lang="en-GB" sz="1200">
              <a:solidFill>
                <a:prstClr val="white"/>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3448741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9BA9A45-7DFA-F24F-89F7-5DE80FC5CF79}" type="slidenum">
              <a:rPr lang="en-GB" sz="1200">
                <a:solidFill>
                  <a:srgbClr val="FFFFFF"/>
                </a:solidFill>
              </a:rPr>
              <a:pPr/>
              <a:t>162</a:t>
            </a:fld>
            <a:endParaRPr lang="en-GB" sz="1200">
              <a:solidFill>
                <a:srgbClr val="FFFFFF"/>
              </a:solidFill>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F21157-3877-AA47-B4F8-DCBD001C73EE}" type="slidenum">
              <a:rPr lang="en-GB" sz="1200">
                <a:solidFill>
                  <a:srgbClr val="FFFFFF"/>
                </a:solidFill>
              </a:rPr>
              <a:pPr/>
              <a:t>163</a:t>
            </a:fld>
            <a:endParaRPr lang="en-GB" sz="1200">
              <a:solidFill>
                <a:srgbClr val="FFFFFF"/>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D176C1-5535-1947-BA8F-C09EAEF040E9}" type="slidenum">
              <a:rPr lang="en-GB" sz="1200">
                <a:solidFill>
                  <a:srgbClr val="FFFFFF"/>
                </a:solidFill>
              </a:rPr>
              <a:pPr/>
              <a:t>164</a:t>
            </a:fld>
            <a:endParaRPr lang="en-GB" sz="1200">
              <a:solidFill>
                <a:srgbClr val="FFFFFF"/>
              </a:solidFill>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70A4FC-1B52-D849-B1AD-57A51C28C0AC}" type="slidenum">
              <a:rPr lang="en-GB" sz="1200">
                <a:solidFill>
                  <a:srgbClr val="FFFFFF"/>
                </a:solidFill>
              </a:rPr>
              <a:pPr/>
              <a:t>165</a:t>
            </a:fld>
            <a:endParaRPr lang="en-GB" sz="1200">
              <a:solidFill>
                <a:srgbClr val="FFFFFF"/>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6CA733B-18E9-FE47-B41D-CE3EED82A87A}" type="slidenum">
              <a:rPr lang="en-GB" sz="1200">
                <a:solidFill>
                  <a:srgbClr val="FFFFFF"/>
                </a:solidFill>
              </a:rPr>
              <a:pPr/>
              <a:t>166</a:t>
            </a:fld>
            <a:endParaRPr lang="en-GB" sz="1200">
              <a:solidFill>
                <a:srgbClr val="FFFFFF"/>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27F5C0F-5498-8447-85FB-AA9634C4B95C}" type="slidenum">
              <a:rPr lang="en-GB" sz="1200">
                <a:solidFill>
                  <a:srgbClr val="FFFFFF"/>
                </a:solidFill>
              </a:rPr>
              <a:pPr/>
              <a:t>167</a:t>
            </a:fld>
            <a:endParaRPr lang="en-GB" sz="1200">
              <a:solidFill>
                <a:srgbClr val="FFFFFF"/>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solidFill>
                  <a:srgbClr val="0000CC"/>
                </a:solidFill>
                <a:latin typeface="Arial" panose="020B0604020202020204" pitchFamily="34" charset="0"/>
                <a:ea typeface="ＭＳ Ｐゴシック" charset="0"/>
                <a:cs typeface="ＭＳ Ｐゴシック" charset="0"/>
              </a:rPr>
              <a:t>religion-</a:t>
            </a:r>
            <a:r>
              <a:rPr lang="en-US" b="1" dirty="0" err="1">
                <a:solidFill>
                  <a:srgbClr val="0000CC"/>
                </a:solidFill>
                <a:latin typeface="Arial" panose="020B0604020202020204" pitchFamily="34" charset="0"/>
                <a:ea typeface="ＭＳ Ｐゴシック" charset="0"/>
                <a:cs typeface="ＭＳ Ｐゴシック" charset="0"/>
              </a:rPr>
              <a:t>cults.com</a:t>
            </a:r>
            <a:r>
              <a:rPr lang="en-US" b="1" dirty="0">
                <a:solidFill>
                  <a:srgbClr val="0000CC"/>
                </a:solidFill>
                <a:latin typeface="Arial" panose="020B0604020202020204" pitchFamily="34" charset="0"/>
                <a:ea typeface="ＭＳ Ｐゴシック" charset="0"/>
                <a:cs typeface="ＭＳ Ｐゴシック" charset="0"/>
              </a:rPr>
              <a:t>/ antichrist/666.htm</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F781868-CA37-6048-A94F-35826296DCAF}" type="slidenum">
              <a:rPr lang="en-GB" sz="1200">
                <a:solidFill>
                  <a:srgbClr val="FFFFFF"/>
                </a:solidFill>
              </a:rPr>
              <a:pPr/>
              <a:t>168</a:t>
            </a:fld>
            <a:endParaRPr lang="en-GB" sz="1200">
              <a:solidFill>
                <a:srgbClr val="FFFFFF"/>
              </a:solidFill>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4B2281-43C6-2541-9658-4FF6E2DAD8AE}" type="slidenum">
              <a:rPr lang="en-GB" sz="1200">
                <a:solidFill>
                  <a:srgbClr val="FFFFFF"/>
                </a:solidFill>
              </a:rPr>
              <a:pPr/>
              <a:t>169</a:t>
            </a:fld>
            <a:endParaRPr lang="en-GB" sz="1200">
              <a:solidFill>
                <a:srgbClr val="FFFFFF"/>
              </a:solidFill>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81FF04-3ECA-FB4E-A132-5592F90AF094}" type="slidenum">
              <a:rPr lang="en-GB" sz="1200">
                <a:solidFill>
                  <a:srgbClr val="FFFFFF"/>
                </a:solidFill>
              </a:rPr>
              <a:pPr/>
              <a:t>170</a:t>
            </a:fld>
            <a:endParaRPr lang="en-GB" sz="1200">
              <a:solidFill>
                <a:srgbClr val="FFFFFF"/>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F66D478-29BF-A14A-911A-D5B36F589EBB}" type="slidenum">
              <a:rPr lang="en-GB" sz="1200">
                <a:solidFill>
                  <a:srgbClr val="FFFFFF"/>
                </a:solidFill>
              </a:rPr>
              <a:pPr/>
              <a:t>171</a:t>
            </a:fld>
            <a:endParaRPr lang="en-GB" sz="1200">
              <a:solidFill>
                <a:srgbClr val="FFFFFF"/>
              </a:solidFill>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latin typeface="Arial" panose="020B0604020202020204" pitchFamily="34" charset="0"/>
                <a:ea typeface="ＭＳ Ｐゴシック" charset="0"/>
                <a:cs typeface="ＭＳ Ｐゴシック" charset="0"/>
              </a:rPr>
              <a:t>http://religion-</a:t>
            </a:r>
            <a:r>
              <a:rPr lang="en-US" b="1" dirty="0" err="1">
                <a:latin typeface="Arial" panose="020B0604020202020204" pitchFamily="34" charset="0"/>
                <a:ea typeface="ＭＳ Ｐゴシック" charset="0"/>
                <a:cs typeface="ＭＳ Ｐゴシック" charset="0"/>
              </a:rPr>
              <a:t>cults.com</a:t>
            </a:r>
            <a:r>
              <a:rPr lang="en-US" b="1" dirty="0">
                <a:latin typeface="Arial" panose="020B0604020202020204" pitchFamily="34" charset="0"/>
                <a:ea typeface="ＭＳ Ｐゴシック" charset="0"/>
                <a:cs typeface="ＭＳ Ｐゴシック" charset="0"/>
              </a:rPr>
              <a:t>/antichrist/</a:t>
            </a:r>
            <a:r>
              <a:rPr lang="en-US" b="1" dirty="0" err="1">
                <a:latin typeface="Arial" panose="020B0604020202020204" pitchFamily="34" charset="0"/>
                <a:ea typeface="ＭＳ Ｐゴシック" charset="0"/>
                <a:cs typeface="ＭＳ Ｐゴシック" charset="0"/>
              </a:rPr>
              <a:t>mark.htm</a:t>
            </a:r>
            <a:r>
              <a:rPr lang="en-US" b="1" dirty="0">
                <a:latin typeface="Arial" panose="020B0604020202020204" pitchFamily="34" charset="0"/>
                <a:ea typeface="ＭＳ Ｐゴシック" charset="0"/>
                <a:cs typeface="ＭＳ Ｐゴシック" charset="0"/>
              </a:rPr>
              <a:t> and </a:t>
            </a:r>
            <a:r>
              <a:rPr lang="en-US" b="1" dirty="0">
                <a:solidFill>
                  <a:srgbClr val="0000CC"/>
                </a:solidFill>
                <a:latin typeface="Arial" panose="020B0604020202020204" pitchFamily="34" charset="0"/>
                <a:ea typeface="ＭＳ Ｐゴシック" charset="0"/>
                <a:cs typeface="ＭＳ Ｐゴシック" charset="0"/>
              </a:rPr>
              <a:t>www.soldierofthelord.4t.com/ </a:t>
            </a:r>
            <a:r>
              <a:rPr lang="en-US" b="1" dirty="0" err="1">
                <a:solidFill>
                  <a:srgbClr val="0000CC"/>
                </a:solidFill>
                <a:latin typeface="Arial" panose="020B0604020202020204" pitchFamily="34" charset="0"/>
                <a:ea typeface="ＭＳ Ｐゴシック" charset="0"/>
                <a:cs typeface="ＭＳ Ｐゴシック" charset="0"/>
              </a:rPr>
              <a:t>photo.html</a:t>
            </a:r>
            <a:endParaRPr lang="en-US" b="1" dirty="0">
              <a:solidFill>
                <a:srgbClr val="0000CC"/>
              </a:solidFill>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D375DD82-C46C-B346-81FC-EA62990DE31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052088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C4BFBD7-AF12-6845-B365-15C454E81E1A}" type="slidenum">
              <a:rPr lang="en-GB" sz="1200">
                <a:solidFill>
                  <a:srgbClr val="FFFFFF"/>
                </a:solidFill>
              </a:rPr>
              <a:pPr/>
              <a:t>172</a:t>
            </a:fld>
            <a:endParaRPr lang="en-GB" sz="1200">
              <a:solidFill>
                <a:srgbClr val="FFFFFF"/>
              </a:solidFill>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09AC35-C72D-834F-9C67-CC07E8E752C5}" type="slidenum">
              <a:rPr lang="en-GB" sz="1200">
                <a:solidFill>
                  <a:srgbClr val="FFFFFF"/>
                </a:solidFill>
              </a:rPr>
              <a:pPr/>
              <a:t>173</a:t>
            </a:fld>
            <a:endParaRPr lang="en-GB" sz="1200">
              <a:solidFill>
                <a:srgbClr val="FFFFFF"/>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6F8487B-4ED5-3249-B4F9-F7F644FC2E88}" type="slidenum">
              <a:rPr lang="en-GB" sz="1200">
                <a:solidFill>
                  <a:srgbClr val="FFFFFF"/>
                </a:solidFill>
              </a:rPr>
              <a:pPr/>
              <a:t>174</a:t>
            </a:fld>
            <a:endParaRPr lang="en-GB" sz="1200">
              <a:solidFill>
                <a:srgbClr val="FFFFFF"/>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305577-8989-9345-9B3A-213B28C06485}" type="slidenum">
              <a:rPr lang="en-GB" sz="1200">
                <a:solidFill>
                  <a:srgbClr val="FFFFFF"/>
                </a:solidFill>
              </a:rPr>
              <a:pPr/>
              <a:t>175</a:t>
            </a:fld>
            <a:endParaRPr lang="en-GB" sz="1200">
              <a:solidFill>
                <a:srgbClr val="FFFFFF"/>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FAFFCA-82E7-BD49-8B98-11DA08778677}" type="slidenum">
              <a:rPr lang="en-GB" sz="1200">
                <a:solidFill>
                  <a:prstClr val="white"/>
                </a:solidFill>
              </a:rPr>
              <a:pPr/>
              <a:t>176</a:t>
            </a:fld>
            <a:endParaRPr lang="en-GB" sz="1200">
              <a:solidFill>
                <a:prstClr val="white"/>
              </a:solidFill>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D4D2A2-68C2-2443-92FC-CB3EE41EC810}" type="slidenum">
              <a:rPr lang="en-GB" sz="1200">
                <a:solidFill>
                  <a:prstClr val="white"/>
                </a:solidFill>
              </a:rPr>
              <a:pPr/>
              <a:t>177</a:t>
            </a:fld>
            <a:endParaRPr lang="en-GB" sz="1200">
              <a:solidFill>
                <a:prstClr val="white"/>
              </a:solidFill>
            </a:endParaRPr>
          </a:p>
        </p:txBody>
      </p:sp>
      <p:sp>
        <p:nvSpPr>
          <p:cNvPr id="264194" name="Rectangle 2"/>
          <p:cNvSpPr>
            <a:spLocks noGrp="1" noRot="1" noChangeAspect="1" noChangeArrowheads="1"/>
          </p:cNvSpPr>
          <p:nvPr>
            <p:ph type="sldImg"/>
          </p:nvPr>
        </p:nvSpPr>
        <p:spPr>
          <a:xfrm>
            <a:off x="1103313" y="676275"/>
            <a:ext cx="4603750" cy="3452813"/>
          </a:xfrm>
          <a:solidFill>
            <a:srgbClr val="FFFFFF"/>
          </a:solidFill>
          <a:ln/>
        </p:spPr>
      </p:sp>
      <p:sp>
        <p:nvSpPr>
          <p:cNvPr id="2641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88A05D4-EBFB-5345-88BC-D50E107F4A37}" type="slidenum">
              <a:rPr lang="en-GB" sz="1200">
                <a:solidFill>
                  <a:prstClr val="white"/>
                </a:solidFill>
              </a:rPr>
              <a:pPr/>
              <a:t>178</a:t>
            </a:fld>
            <a:endParaRPr lang="en-GB" sz="1200">
              <a:solidFill>
                <a:prstClr val="white"/>
              </a:solidFill>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C220F-D082-9344-A5E9-B2991E651ECB}" type="slidenum">
              <a:rPr kumimoji="0" lang="en-GB"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GB"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7E5EBE6-BBAA-7149-90B0-A7A784D29E14}" type="slidenum">
              <a:rPr lang="en-GB" sz="1200">
                <a:solidFill>
                  <a:prstClr val="white"/>
                </a:solidFill>
              </a:rPr>
              <a:pPr/>
              <a:t>180</a:t>
            </a:fld>
            <a:endParaRPr lang="en-GB" sz="1200">
              <a:solidFill>
                <a:prstClr val="white"/>
              </a:solidFill>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4328A7D-9F14-134A-84E9-277C205F7CE8}" type="slidenum">
              <a:rPr lang="en-GB" sz="1200">
                <a:solidFill>
                  <a:prstClr val="white"/>
                </a:solidFill>
              </a:rPr>
              <a:pPr/>
              <a:t>181</a:t>
            </a:fld>
            <a:endParaRPr lang="en-GB" sz="1200">
              <a:solidFill>
                <a:prstClr val="white"/>
              </a:solidFill>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3F1B55-B33C-1C4E-96F3-5B3F67DC42E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91648221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C814D-4D9B-A048-93B5-F7862EC11944}" type="slidenum">
              <a:rPr lang="en-GB" sz="1200">
                <a:solidFill>
                  <a:prstClr val="white"/>
                </a:solidFill>
              </a:rPr>
              <a:pPr/>
              <a:t>182</a:t>
            </a:fld>
            <a:endParaRPr lang="en-GB" sz="1200">
              <a:solidFill>
                <a:prstClr val="white"/>
              </a:solidFill>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0161CA0-7E50-2447-828F-CC9FF8763602}" type="slidenum">
              <a:rPr lang="en-GB" sz="1200">
                <a:solidFill>
                  <a:prstClr val="white"/>
                </a:solidFill>
              </a:rPr>
              <a:pPr/>
              <a:t>183</a:t>
            </a:fld>
            <a:endParaRPr lang="en-GB" sz="1200">
              <a:solidFill>
                <a:prstClr val="white"/>
              </a:solidFill>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AE32DF8-7628-3241-9DFE-184A4B872BDB}" type="slidenum">
              <a:rPr lang="en-GB" sz="1200">
                <a:solidFill>
                  <a:prstClr val="white"/>
                </a:solidFill>
              </a:rPr>
              <a:pPr/>
              <a:t>184</a:t>
            </a:fld>
            <a:endParaRPr lang="en-GB" sz="1200">
              <a:solidFill>
                <a:prstClr val="white"/>
              </a:solidFill>
            </a:endParaRPr>
          </a:p>
        </p:txBody>
      </p:sp>
      <p:sp>
        <p:nvSpPr>
          <p:cNvPr id="278530" name="Rectangle 2"/>
          <p:cNvSpPr>
            <a:spLocks noGrp="1" noRot="1" noChangeAspect="1" noChangeArrowheads="1"/>
          </p:cNvSpPr>
          <p:nvPr>
            <p:ph type="sldImg"/>
          </p:nvPr>
        </p:nvSpPr>
        <p:spPr>
          <a:solidFill>
            <a:srgbClr val="FFFFFF"/>
          </a:solidFill>
          <a:ln/>
        </p:spPr>
      </p:sp>
      <p:sp>
        <p:nvSpPr>
          <p:cNvPr id="278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9272E5-5633-9448-97B6-50BEE3D203DB}" type="slidenum">
              <a:rPr lang="en-GB" sz="1200">
                <a:solidFill>
                  <a:prstClr val="white"/>
                </a:solidFill>
              </a:rPr>
              <a:pPr/>
              <a:t>185</a:t>
            </a:fld>
            <a:endParaRPr lang="en-GB" sz="1200">
              <a:solidFill>
                <a:prstClr val="white"/>
              </a:solidFill>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55527E-4B24-5640-A8BB-138E8A775255}" type="slidenum">
              <a:rPr lang="en-GB" sz="1200">
                <a:solidFill>
                  <a:prstClr val="white"/>
                </a:solidFill>
              </a:rPr>
              <a:pPr/>
              <a:t>186</a:t>
            </a:fld>
            <a:endParaRPr lang="en-GB" sz="1200">
              <a:solidFill>
                <a:prstClr val="white"/>
              </a:solidFill>
            </a:endParaRPr>
          </a:p>
        </p:txBody>
      </p:sp>
      <p:sp>
        <p:nvSpPr>
          <p:cNvPr id="282626" name="Rectangle 2"/>
          <p:cNvSpPr>
            <a:spLocks noGrp="1" noRot="1" noChangeAspect="1" noChangeArrowheads="1"/>
          </p:cNvSpPr>
          <p:nvPr>
            <p:ph type="sldImg"/>
          </p:nvPr>
        </p:nvSpPr>
        <p:spPr>
          <a:solidFill>
            <a:srgbClr val="FFFFFF"/>
          </a:solidFill>
          <a:ln/>
        </p:spPr>
      </p:sp>
      <p:sp>
        <p:nvSpPr>
          <p:cNvPr id="2826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9F0ABD4-1EBF-D146-A28A-B6C1B9BFEAA9}" type="slidenum">
              <a:rPr lang="en-GB" sz="1200">
                <a:solidFill>
                  <a:prstClr val="white"/>
                </a:solidFill>
              </a:rPr>
              <a:pPr/>
              <a:t>187</a:t>
            </a:fld>
            <a:endParaRPr lang="en-GB" sz="1200">
              <a:solidFill>
                <a:prstClr val="white"/>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919DDDA-FA5B-7F48-9B2C-E8240DC57804}" type="slidenum">
              <a:rPr lang="en-GB" sz="1200">
                <a:solidFill>
                  <a:prstClr val="white"/>
                </a:solidFill>
              </a:rPr>
              <a:pPr/>
              <a:t>188</a:t>
            </a:fld>
            <a:endParaRPr lang="en-GB" sz="1200">
              <a:solidFill>
                <a:prstClr val="white"/>
              </a:solidFill>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AFF5A6-88ED-1645-BAF9-85795FB3498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43426" name="Rectangle 1026"/>
          <p:cNvSpPr>
            <a:spLocks noGrp="1" noRot="1" noChangeAspect="1" noChangeArrowheads="1" noTextEdit="1"/>
          </p:cNvSpPr>
          <p:nvPr>
            <p:ph type="sldImg"/>
          </p:nvPr>
        </p:nvSpPr>
        <p:spPr>
          <a:ln/>
        </p:spPr>
      </p:sp>
      <p:sp>
        <p:nvSpPr>
          <p:cNvPr id="7434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ＭＳ Ｐゴシック" charset="0"/>
              </a:rPr>
              <a:t>Many clues in Daniel 9:24-27 indicate a gap between the 69</a:t>
            </a:r>
            <a:r>
              <a:rPr lang="en-US" b="1" baseline="30000" dirty="0">
                <a:latin typeface="Arial" panose="020B0604020202020204" pitchFamily="34" charset="0"/>
                <a:ea typeface="ＭＳ Ｐゴシック" charset="0"/>
                <a:cs typeface="ＭＳ Ｐゴシック" charset="0"/>
              </a:rPr>
              <a:t>th</a:t>
            </a:r>
            <a:r>
              <a:rPr lang="en-US" b="1" dirty="0">
                <a:latin typeface="Arial" panose="020B0604020202020204" pitchFamily="34" charset="0"/>
                <a:ea typeface="ＭＳ Ｐゴシック" charset="0"/>
                <a:cs typeface="ＭＳ Ｐゴシック" charset="0"/>
              </a:rPr>
              <a:t> and 70</a:t>
            </a:r>
            <a:r>
              <a:rPr lang="en-US" b="1" baseline="30000" dirty="0">
                <a:latin typeface="Arial" panose="020B0604020202020204" pitchFamily="34" charset="0"/>
                <a:ea typeface="ＭＳ Ｐゴシック" charset="0"/>
                <a:cs typeface="ＭＳ Ｐゴシック" charset="0"/>
              </a:rPr>
              <a:t>th</a:t>
            </a:r>
            <a:r>
              <a:rPr lang="en-US" b="1" dirty="0">
                <a:latin typeface="Arial" panose="020B0604020202020204" pitchFamily="34" charset="0"/>
                <a:ea typeface="ＭＳ Ｐゴシック" charset="0"/>
                <a:cs typeface="ＭＳ Ｐゴシック" charset="0"/>
              </a:rPr>
              <a:t> weeks. This is our present church age.</a:t>
            </a:r>
          </a:p>
          <a:p>
            <a:r>
              <a:rPr lang="en-US" b="1" dirty="0">
                <a:latin typeface="Arial" panose="020B0604020202020204" pitchFamily="34" charset="0"/>
                <a:ea typeface="ＭＳ Ｐゴシック" charset="0"/>
                <a:cs typeface="ＭＳ Ｐゴシック" charset="0"/>
              </a:rPr>
              <a:t>_________</a:t>
            </a:r>
          </a:p>
          <a:p>
            <a:r>
              <a:rPr lang="en-US" b="1" dirty="0">
                <a:latin typeface="Arial" panose="020B0604020202020204" pitchFamily="34" charset="0"/>
                <a:ea typeface="ＭＳ Ｐゴシック" charset="0"/>
                <a:cs typeface="ＭＳ Ｐゴシック" charset="0"/>
              </a:rPr>
              <a:t>Common-469</a:t>
            </a:r>
          </a:p>
          <a:p>
            <a:r>
              <a:rPr lang="en-US" b="1" dirty="0">
                <a:latin typeface="Arial" panose="020B0604020202020204" pitchFamily="34" charset="0"/>
                <a:ea typeface="ＭＳ Ｐゴシック" charset="0"/>
                <a:cs typeface="ＭＳ Ｐゴシック" charset="0"/>
              </a:rPr>
              <a:t>OS-27-Daniel-406</a:t>
            </a:r>
          </a:p>
          <a:p>
            <a:r>
              <a:rPr lang="en-US" b="1" dirty="0">
                <a:latin typeface="Arial" panose="020B0604020202020204" pitchFamily="34" charset="0"/>
                <a:ea typeface="ＭＳ Ｐゴシック" charset="0"/>
                <a:cs typeface="ＭＳ Ｐゴシック" charset="0"/>
              </a:rPr>
              <a:t>NS-27-Rev1-2-slide 168</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F0ABD4-1EBF-D146-A28A-B6C1B9BFEAA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25603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CCC511-F6A7-4E44-A2DE-D9CB294D634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6607236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736A9FB-F867-7244-9542-12C224C25DF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489437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E676A9-0562-774B-A50C-5084681EE931}" type="slidenum">
              <a:rPr lang="en-GB" sz="1200">
                <a:solidFill>
                  <a:prstClr val="white"/>
                </a:solidFill>
              </a:rPr>
              <a:pPr/>
              <a:t>193</a:t>
            </a:fld>
            <a:endParaRPr lang="en-GB" sz="1200">
              <a:solidFill>
                <a:prstClr val="white"/>
              </a:solidFill>
            </a:endParaRPr>
          </a:p>
        </p:txBody>
      </p:sp>
      <p:sp>
        <p:nvSpPr>
          <p:cNvPr id="294914" name="Rectangle 2"/>
          <p:cNvSpPr>
            <a:spLocks noGrp="1" noRot="1" noChangeAspect="1" noChangeArrowheads="1"/>
          </p:cNvSpPr>
          <p:nvPr>
            <p:ph type="sldImg"/>
          </p:nvPr>
        </p:nvSpPr>
        <p:spPr>
          <a:solidFill>
            <a:srgbClr val="FFFFFF"/>
          </a:solidFill>
          <a:ln/>
        </p:spPr>
      </p:sp>
      <p:sp>
        <p:nvSpPr>
          <p:cNvPr id="2949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5CA9B76-13A2-BE4B-8452-09D8D9E1EF15}" type="slidenum">
              <a:rPr lang="en-GB" sz="1200">
                <a:solidFill>
                  <a:prstClr val="white"/>
                </a:solidFill>
              </a:rPr>
              <a:pPr/>
              <a:t>194</a:t>
            </a:fld>
            <a:endParaRPr lang="en-GB" sz="1200">
              <a:solidFill>
                <a:prstClr val="white"/>
              </a:solidFill>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39CDC4-03DD-F340-9D2F-31B725C42344}" type="slidenum">
              <a:rPr lang="en-GB" sz="1200">
                <a:solidFill>
                  <a:prstClr val="white"/>
                </a:solidFill>
              </a:rPr>
              <a:pPr/>
              <a:t>195</a:t>
            </a:fld>
            <a:endParaRPr lang="en-GB" sz="1200">
              <a:solidFill>
                <a:prstClr val="white"/>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CA5863C-F99D-1C47-8846-2A2E1D8E6BEB}" type="slidenum">
              <a:rPr lang="en-GB" sz="1200">
                <a:solidFill>
                  <a:prstClr val="white"/>
                </a:solidFill>
              </a:rPr>
              <a:pPr/>
              <a:t>196</a:t>
            </a:fld>
            <a:endParaRPr lang="en-GB" sz="1200">
              <a:solidFill>
                <a:prstClr val="white"/>
              </a:solidFill>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68C240-636B-694B-94A8-F56AF9C4D4F7}" type="slidenum">
              <a:rPr lang="en-GB" sz="1200">
                <a:solidFill>
                  <a:prstClr val="white"/>
                </a:solidFill>
              </a:rPr>
              <a:pPr/>
              <a:t>197</a:t>
            </a:fld>
            <a:endParaRPr lang="en-GB" sz="1200">
              <a:solidFill>
                <a:prstClr val="white"/>
              </a:solidFill>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CCE211-0E51-0940-AFCA-1BB06E475EE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9752580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5755647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3065985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There is an immense amount of theological confusion spouted all over today. The rise of the Internet has allowed YouTube and other avenues to spread heresies. It seems that the more hits or likes, the more bizarre and damaging the teaching. My own YouTube video has just a few hundred views, but the insane stuff has millions of views!</a:t>
            </a:r>
          </a:p>
          <a:p>
            <a:r>
              <a:rPr lang="en-SG" dirty="0"/>
              <a:t>How can we keep trusting the Lord amidst such craziness?</a:t>
            </a:r>
          </a:p>
          <a:p>
            <a:r>
              <a:rPr lang="en-SG" dirty="0"/>
              <a:t>Keep going back to the source—the Word of God.</a:t>
            </a:r>
          </a:p>
          <a:p>
            <a:r>
              <a:rPr lang="en-SG" dirty="0"/>
              <a:t>How are you doing at your goal of reading the Bible each day this year?  </a:t>
            </a:r>
          </a:p>
          <a:p>
            <a:endParaRPr lang="en-US" dirty="0"/>
          </a:p>
        </p:txBody>
      </p:sp>
    </p:spTree>
    <p:extLst>
      <p:ext uri="{BB962C8B-B14F-4D97-AF65-F5344CB8AC3E}">
        <p14:creationId xmlns:p14="http://schemas.microsoft.com/office/powerpoint/2010/main" val="2807578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2EB7D2-691C-BC42-A159-9486482148B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0725989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6964059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endParaRPr lang="en-US" dirty="0"/>
          </a:p>
        </p:txBody>
      </p:sp>
    </p:spTree>
    <p:extLst>
      <p:ext uri="{BB962C8B-B14F-4D97-AF65-F5344CB8AC3E}">
        <p14:creationId xmlns:p14="http://schemas.microsoft.com/office/powerpoint/2010/main" val="122725289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79889480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III.	</a:t>
            </a:r>
            <a:r>
              <a:rPr lang="en-US" sz="1200" b="1" i="1" kern="1200" dirty="0">
                <a:solidFill>
                  <a:schemeClr val="tx1"/>
                </a:solidFill>
                <a:effectLst/>
                <a:latin typeface="+mn-lt"/>
                <a:ea typeface="+mn-ea"/>
                <a:cs typeface="+mn-cs"/>
              </a:rPr>
              <a:t>Practically</a:t>
            </a:r>
            <a:r>
              <a:rPr lang="en-US" sz="1200" b="1" kern="1200" dirty="0">
                <a:solidFill>
                  <a:schemeClr val="tx1"/>
                </a:solidFill>
                <a:effectLst/>
                <a:latin typeface="+mn-lt"/>
                <a:ea typeface="+mn-ea"/>
                <a:cs typeface="+mn-cs"/>
              </a:rPr>
              <a:t>: God cultivates </a:t>
            </a:r>
            <a:r>
              <a:rPr lang="en-US" sz="1200" b="1" u="sng" kern="1200" dirty="0">
                <a:solidFill>
                  <a:schemeClr val="tx1"/>
                </a:solidFill>
                <a:effectLst/>
                <a:latin typeface="+mn-lt"/>
                <a:ea typeface="+mn-ea"/>
                <a:cs typeface="+mn-cs"/>
              </a:rPr>
              <a:t>discipline</a:t>
            </a:r>
            <a:r>
              <a:rPr lang="en-US" sz="1200" b="1" kern="1200" dirty="0">
                <a:solidFill>
                  <a:schemeClr val="tx1"/>
                </a:solidFill>
                <a:effectLst/>
                <a:latin typeface="+mn-lt"/>
                <a:ea typeface="+mn-ea"/>
                <a:cs typeface="+mn-cs"/>
              </a:rPr>
              <a:t> in us to build responsibility (2 Thess 3).</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Lord helps us hold one another accountable so we will be reliable.]</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22115209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162406501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696078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8274820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9561266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9427975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44066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239AC3-5757-6A46-96F4-99EB6FC1215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4660136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8515885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7218162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Hard-working Singapore weeds out lazy people. There is no unemployment insurance here that people can take advantage of, and there is no welfare program that can make people dependent. </a:t>
            </a:r>
          </a:p>
          <a:p>
            <a:r>
              <a:rPr lang="en-SG" dirty="0"/>
              <a:t>However, occasionally we still have people go from church to church to try to get money out of each congregation. Like other churches, we try to have a balanced view where we help people in need—but we also expect our people to work for a living. </a:t>
            </a:r>
          </a:p>
          <a:p>
            <a:r>
              <a:rPr lang="en-SG" dirty="0"/>
              <a:t>Would you say you are a disciplined person?</a:t>
            </a:r>
          </a:p>
          <a:p>
            <a:r>
              <a:rPr lang="en-SG" dirty="0"/>
              <a:t>Do you discipline your time? Or do you waste time?</a:t>
            </a:r>
          </a:p>
          <a:p>
            <a:r>
              <a:rPr lang="en-SG" dirty="0"/>
              <a:t>Do you serve others or spend most of your time on yourself?</a:t>
            </a:r>
          </a:p>
          <a:p>
            <a:r>
              <a:rPr lang="en-SG" dirty="0"/>
              <a:t>The general rule in this passage is Paul’s maxim: “Those unwilling to work will not get to eat” (3:10 NLT).</a:t>
            </a:r>
          </a:p>
          <a:p>
            <a:endParaRPr lang="en-US" dirty="0"/>
          </a:p>
        </p:txBody>
      </p:sp>
    </p:spTree>
    <p:extLst>
      <p:ext uri="{BB962C8B-B14F-4D97-AF65-F5344CB8AC3E}">
        <p14:creationId xmlns:p14="http://schemas.microsoft.com/office/powerpoint/2010/main" val="98876753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96179200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2477134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18080982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113962703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267538169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SG" sz="1200" kern="1200">
                <a:solidFill>
                  <a:schemeClr val="tx1"/>
                </a:solidFill>
                <a:effectLst/>
                <a:latin typeface="+mn-lt"/>
                <a:ea typeface="+mn-ea"/>
                <a:cs typeface="+mn-cs"/>
              </a:rPr>
              <a:t>A Catholic nun named Sister Helen P. Mrosla relates this story about affirmation… </a:t>
            </a:r>
          </a:p>
          <a:p>
            <a:r>
              <a:rPr lang="en-SG" sz="1200" kern="1200">
                <a:solidFill>
                  <a:schemeClr val="tx1"/>
                </a:solidFill>
                <a:effectLst/>
                <a:latin typeface="+mn-lt"/>
                <a:ea typeface="+mn-ea"/>
                <a:cs typeface="+mn-cs"/>
              </a:rPr>
              <a:t> </a:t>
            </a:r>
          </a:p>
          <a:p>
            <a:r>
              <a:rPr lang="en-SG" sz="1200" kern="1200">
                <a:solidFill>
                  <a:schemeClr val="tx1"/>
                </a:solidFill>
                <a:effectLst/>
                <a:latin typeface="+mn-lt"/>
                <a:ea typeface="+mn-ea"/>
                <a:cs typeface="+mn-cs"/>
              </a:rPr>
              <a:t>He was in the first third grade class I taught at Saint Mary's School in Morris, Minn.  All 34 of my students were dear to me, but Mark Eklund was one in a million.  Very neat in appearance, but had that happy-to-be-alive attitude that made even his occasional mischievousness delightful. </a:t>
            </a:r>
          </a:p>
          <a:p>
            <a:endParaRPr lang="en-US"/>
          </a:p>
          <a:p>
            <a:r>
              <a:rPr lang="en-US"/>
              <a:t>___________</a:t>
            </a:r>
          </a:p>
          <a:p>
            <a:endParaRPr lang="en-US"/>
          </a:p>
          <a:p>
            <a:r>
              <a:rPr lang="en-US" b="1"/>
              <a:t>Nun</a:t>
            </a:r>
            <a:r>
              <a:rPr lang="mr-IN" b="1"/>
              <a:t>'</a:t>
            </a:r>
            <a:r>
              <a:rPr lang="en-US" b="1"/>
              <a:t>s Lesson is Still Viral Decades Later</a:t>
            </a:r>
          </a:p>
          <a:p>
            <a:r>
              <a:rPr lang="en-US"/>
              <a:t>This story originally appeared in </a:t>
            </a:r>
            <a:r>
              <a:rPr lang="en-US" i="1"/>
              <a:t>Proteus, A Journal of Ideas</a:t>
            </a:r>
            <a:r>
              <a:rPr lang="en-US"/>
              <a:t>, published by </a:t>
            </a:r>
            <a:r>
              <a:rPr lang="en-US">
                <a:hlinkClick r:id="rId3"/>
              </a:rPr>
              <a:t>Shippensburg University</a:t>
            </a:r>
            <a:r>
              <a:rPr lang="en-US"/>
              <a:t> in Pennsylvania. Printed twice a year, each edition of </a:t>
            </a:r>
            <a:r>
              <a:rPr lang="en-US" i="1"/>
              <a:t>Proteus</a:t>
            </a:r>
            <a:r>
              <a:rPr lang="en-US"/>
              <a:t> is devoted to a theme and all its aspects from a number of viewpoints.</a:t>
            </a:r>
          </a:p>
          <a:p>
            <a:r>
              <a:rPr lang="en-US"/>
              <a:t>In 1991, Sister Helen Mrosla, a former third-grade teacher at our </a:t>
            </a:r>
            <a:r>
              <a:rPr lang="en-US">
                <a:hlinkClick r:id="rId4"/>
              </a:rPr>
              <a:t>St. Mary</a:t>
            </a:r>
            <a:r>
              <a:rPr lang="mr-IN">
                <a:hlinkClick r:id="rId4"/>
              </a:rPr>
              <a:t>'</a:t>
            </a:r>
            <a:r>
              <a:rPr lang="en-US">
                <a:hlinkClick r:id="rId4"/>
              </a:rPr>
              <a:t>s School</a:t>
            </a:r>
            <a:r>
              <a:rPr lang="en-US"/>
              <a:t>, responded to the journal</a:t>
            </a:r>
            <a:r>
              <a:rPr lang="mr-IN"/>
              <a:t>'</a:t>
            </a:r>
            <a:r>
              <a:rPr lang="en-US"/>
              <a:t>s request for stories about education. She submitted the text below. Later that year, </a:t>
            </a:r>
            <a:r>
              <a:rPr lang="en-US" i="1">
                <a:hlinkClick r:id="rId5"/>
              </a:rPr>
              <a:t>Reader</a:t>
            </a:r>
            <a:r>
              <a:rPr lang="mr-IN" i="1">
                <a:hlinkClick r:id="rId5"/>
              </a:rPr>
              <a:t>'</a:t>
            </a:r>
            <a:r>
              <a:rPr lang="en-US" i="1">
                <a:hlinkClick r:id="rId5"/>
              </a:rPr>
              <a:t>s Digest</a:t>
            </a:r>
            <a:r>
              <a:rPr lang="en-US"/>
              <a:t> reprinted her submission. About a decade later, the story became a popular email </a:t>
            </a:r>
            <a:r>
              <a:rPr lang="en-US">
                <a:hlinkClick r:id="rId6"/>
              </a:rPr>
              <a:t>chain letter</a:t>
            </a:r>
            <a:r>
              <a:rPr lang="en-US"/>
              <a:t>, which tainted its authenticity. Chain letters are often understood to be hoaxes.</a:t>
            </a:r>
          </a:p>
          <a:p>
            <a:r>
              <a:rPr lang="en-US"/>
              <a:t>Today, however, this sweet letter has regained its authenticity and is used throughout the world to inspire educators and build students</a:t>
            </a:r>
            <a:r>
              <a:rPr lang="mr-IN"/>
              <a:t>'</a:t>
            </a:r>
            <a:r>
              <a:rPr lang="en-US"/>
              <a:t> self-esteem. It</a:t>
            </a:r>
            <a:r>
              <a:rPr lang="mr-IN"/>
              <a:t>'</a:t>
            </a:r>
            <a:r>
              <a:rPr lang="en-US"/>
              <a:t>s since been republished thousands of times over.</a:t>
            </a:r>
          </a:p>
          <a:p>
            <a:endParaRPr lang="en-US"/>
          </a:p>
          <a:p>
            <a:r>
              <a:rPr lang="en-US"/>
              <a:t>http://assumptionofmorris.org/site/about/ourviralnun/</a:t>
            </a:r>
          </a:p>
          <a:p>
            <a:r>
              <a:rPr lang="en-US"/>
              <a:t>Accessed 6 Nov 2016</a:t>
            </a:r>
          </a:p>
          <a:p>
            <a:endParaRPr lang="en-US"/>
          </a:p>
        </p:txBody>
      </p:sp>
    </p:spTree>
    <p:extLst>
      <p:ext uri="{BB962C8B-B14F-4D97-AF65-F5344CB8AC3E}">
        <p14:creationId xmlns:p14="http://schemas.microsoft.com/office/powerpoint/2010/main" val="23033233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Mark talked incessantly. I had to remind him again and again that talking without permission was not acceptable. What impressed me so much, though, was his sincere response every time I had to correct him for misbehaving: </a:t>
            </a:r>
            <a:r>
              <a:rPr lang="mr-IN"/>
              <a:t>"</a:t>
            </a:r>
            <a:r>
              <a:rPr lang="en-US"/>
              <a:t>Thank you for correcting me, Sister!</a:t>
            </a:r>
            <a:r>
              <a:rPr lang="mr-IN"/>
              <a:t>"</a:t>
            </a:r>
            <a:r>
              <a:rPr lang="en-US"/>
              <a:t> I didn</a:t>
            </a:r>
            <a:r>
              <a:rPr lang="mr-IN"/>
              <a:t>'</a:t>
            </a:r>
            <a:r>
              <a:rPr lang="en-US"/>
              <a:t>t know what to make of it at first, but before long I became accustomed to hearing it many times a day. </a:t>
            </a:r>
          </a:p>
          <a:p>
            <a:r>
              <a:rPr lang="en-US"/>
              <a:t>One morning my patience was growing thin when Mark talked once too often, and then I made a novice teacher</a:t>
            </a:r>
            <a:r>
              <a:rPr lang="mr-IN"/>
              <a:t>'</a:t>
            </a:r>
            <a:r>
              <a:rPr lang="en-US"/>
              <a:t>s mistake. I looked at him and said, </a:t>
            </a:r>
            <a:r>
              <a:rPr lang="mr-IN"/>
              <a:t>"</a:t>
            </a:r>
            <a:r>
              <a:rPr lang="en-US"/>
              <a:t>If you say one more word, I am going to tape your mouth shut!</a:t>
            </a:r>
            <a:r>
              <a:rPr lang="mr-IN"/>
              <a:t>"</a:t>
            </a:r>
            <a:r>
              <a:rPr lang="en-US"/>
              <a:t> </a:t>
            </a:r>
          </a:p>
          <a:p>
            <a:r>
              <a:rPr lang="en-US"/>
              <a:t>It wasn</a:t>
            </a:r>
            <a:r>
              <a:rPr lang="mr-IN"/>
              <a:t>'</a:t>
            </a:r>
            <a:r>
              <a:rPr lang="en-US"/>
              <a:t>t ten seconds later when Chuck blurted out, </a:t>
            </a:r>
            <a:r>
              <a:rPr lang="mr-IN"/>
              <a:t>"</a:t>
            </a:r>
            <a:r>
              <a:rPr lang="en-US"/>
              <a:t>Mark is talking again.</a:t>
            </a:r>
            <a:r>
              <a:rPr lang="mr-IN"/>
              <a:t>"</a:t>
            </a:r>
            <a:r>
              <a:rPr lang="en-US"/>
              <a:t> I hadn</a:t>
            </a:r>
            <a:r>
              <a:rPr lang="mr-IN"/>
              <a:t>'</a:t>
            </a:r>
            <a:r>
              <a:rPr lang="en-US"/>
              <a:t>t asked any of the students to help me watch Mark, but since I had stated the punishment in front of the class, I had to act on it. </a:t>
            </a:r>
          </a:p>
          <a:p>
            <a:endParaRPr lang="en-US"/>
          </a:p>
          <a:p>
            <a:r>
              <a:rPr lang="en-US"/>
              <a:t>• I remember the scene as if it had occurred this morning. I walked to my desk, very deliberately opened my drawer and took out a roll of masking tape. Without saying a word, I proceeded to Mark</a:t>
            </a:r>
            <a:r>
              <a:rPr lang="mr-IN"/>
              <a:t>'</a:t>
            </a:r>
            <a:r>
              <a:rPr lang="en-US"/>
              <a:t>s desk, tore off two pieces of tape and made a big X with them over his mouth. I then returned to the front of the room. As I glanced at Mark to see how he was doing, he winked at me. That did it! I started laughing. The class cheered as I walked back to Mark</a:t>
            </a:r>
            <a:r>
              <a:rPr lang="mr-IN"/>
              <a:t>'</a:t>
            </a:r>
            <a:r>
              <a:rPr lang="en-US"/>
              <a:t>s desk, removed the tape and shrugged my shoulders. His first words were, </a:t>
            </a:r>
            <a:r>
              <a:rPr lang="mr-IN"/>
              <a:t>"</a:t>
            </a:r>
            <a:r>
              <a:rPr lang="en-US"/>
              <a:t>Thank you for correcting me, Sister.</a:t>
            </a:r>
            <a:r>
              <a:rPr lang="mr-IN"/>
              <a:t>"</a:t>
            </a:r>
            <a:br>
              <a:rPr lang="en-US"/>
            </a:br>
            <a:br>
              <a:rPr lang="en-US"/>
            </a:br>
            <a:r>
              <a:rPr lang="en-US"/>
              <a:t>At the end of the year I was asked to teach junior high math. The years flew by, and before I knew it Mark was in my classroom again. He was more handsome than ever and just as polite. Since he had to listen carefully to my instructions in the </a:t>
            </a:r>
            <a:r>
              <a:rPr lang="mr-IN"/>
              <a:t>"</a:t>
            </a:r>
            <a:r>
              <a:rPr lang="en-US"/>
              <a:t>new math,</a:t>
            </a:r>
            <a:r>
              <a:rPr lang="mr-IN"/>
              <a:t>"</a:t>
            </a:r>
            <a:r>
              <a:rPr lang="en-US"/>
              <a:t> he did not talk as much in ninth grade as he had in the third. </a:t>
            </a:r>
          </a:p>
          <a:p>
            <a:r>
              <a:rPr lang="en-US"/>
              <a:t>One Friday, things just didn</a:t>
            </a:r>
            <a:r>
              <a:rPr lang="mr-IN"/>
              <a:t>'</a:t>
            </a:r>
            <a:r>
              <a:rPr lang="en-US"/>
              <a:t>t feel right. We had worked hard on a new concept all week, and I sensed that the students were frowning, frustrated with themselves — and edgy with one another. I had to stop this crankiness before it got out of hand. So I asked them to list the names of the other students in the room on two sheets of paper, leaving a space between each name. Then I told them to think of the nicest thing they could say about each of their classmates and write it down. It took the remainder of the class period to finish the assignment, and as the students left the room, each one handed me the papers. Charlie smiled. Mark said, </a:t>
            </a:r>
            <a:r>
              <a:rPr lang="mr-IN"/>
              <a:t>"</a:t>
            </a:r>
            <a:r>
              <a:rPr lang="en-US"/>
              <a:t>Thank you for teaching me, Sister. Have a good weekend.</a:t>
            </a:r>
            <a:r>
              <a:rPr lang="mr-IN"/>
              <a:t>"</a:t>
            </a:r>
            <a:r>
              <a:rPr lang="en-US"/>
              <a:t> </a:t>
            </a:r>
          </a:p>
          <a:p>
            <a:r>
              <a:rPr lang="en-US"/>
              <a:t>That Saturday, I wrote down the name of each student on a separate sheet of paper, and I listed what everyone else had said about that individual. On Monday I gave each student his or her list. Before long, the entire class was smiling. </a:t>
            </a:r>
            <a:r>
              <a:rPr lang="mr-IN"/>
              <a:t>"</a:t>
            </a:r>
            <a:r>
              <a:rPr lang="en-US"/>
              <a:t>Really?</a:t>
            </a:r>
            <a:r>
              <a:rPr lang="mr-IN"/>
              <a:t>"</a:t>
            </a:r>
            <a:r>
              <a:rPr lang="en-US"/>
              <a:t> I heard whispered. </a:t>
            </a:r>
            <a:r>
              <a:rPr lang="mr-IN"/>
              <a:t>"</a:t>
            </a:r>
            <a:r>
              <a:rPr lang="en-US"/>
              <a:t>I never knew that meant anything to anyone!</a:t>
            </a:r>
            <a:r>
              <a:rPr lang="mr-IN"/>
              <a:t>"</a:t>
            </a:r>
            <a:r>
              <a:rPr lang="en-US"/>
              <a:t> </a:t>
            </a:r>
            <a:r>
              <a:rPr lang="mr-IN"/>
              <a:t>"</a:t>
            </a:r>
            <a:r>
              <a:rPr lang="en-US"/>
              <a:t>I didn</a:t>
            </a:r>
            <a:r>
              <a:rPr lang="mr-IN"/>
              <a:t>'</a:t>
            </a:r>
            <a:r>
              <a:rPr lang="en-US"/>
              <a:t>t know others liked me so much!</a:t>
            </a:r>
            <a:r>
              <a:rPr lang="mr-IN"/>
              <a:t>"</a:t>
            </a:r>
            <a:r>
              <a:rPr lang="en-US"/>
              <a:t> No one ever mentioned those papers in class again. I never knew if they discussed them after class or with their parents, but it didn</a:t>
            </a:r>
            <a:r>
              <a:rPr lang="mr-IN"/>
              <a:t>'</a:t>
            </a:r>
            <a:r>
              <a:rPr lang="en-US"/>
              <a:t>t matter. The exercise had accomplished its purpose. The students were happy with themselves and one another again. </a:t>
            </a:r>
          </a:p>
          <a:p>
            <a:r>
              <a:rPr lang="en-US"/>
              <a:t>That group of students moved on. Several years later, after I returned from vacation, my parents met me at the airport. As we were driving home, Mother asked me the usual questions about the trip — the weather, my experiences in general. There was a light lull in the conversation. Mother gave Dad a sideways glance and simply said, </a:t>
            </a:r>
            <a:r>
              <a:rPr lang="mr-IN"/>
              <a:t>"</a:t>
            </a:r>
            <a:r>
              <a:rPr lang="en-US"/>
              <a:t>Dad?</a:t>
            </a:r>
            <a:r>
              <a:rPr lang="mr-IN"/>
              <a:t>"</a:t>
            </a:r>
            <a:r>
              <a:rPr lang="en-US"/>
              <a:t> </a:t>
            </a:r>
          </a:p>
          <a:p>
            <a:r>
              <a:rPr lang="en-US"/>
              <a:t>My father cleared his throat as he usually did before something important. </a:t>
            </a:r>
            <a:r>
              <a:rPr lang="mr-IN"/>
              <a:t>"</a:t>
            </a:r>
            <a:r>
              <a:rPr lang="en-US"/>
              <a:t>The Eklunds called last night,</a:t>
            </a:r>
            <a:r>
              <a:rPr lang="mr-IN"/>
              <a:t>"</a:t>
            </a:r>
            <a:r>
              <a:rPr lang="en-US"/>
              <a:t> he began.</a:t>
            </a:r>
          </a:p>
          <a:p>
            <a:r>
              <a:rPr lang="mr-IN"/>
              <a:t>"</a:t>
            </a:r>
            <a:r>
              <a:rPr lang="en-US"/>
              <a:t>Really?</a:t>
            </a:r>
            <a:r>
              <a:rPr lang="mr-IN"/>
              <a:t>"</a:t>
            </a:r>
            <a:r>
              <a:rPr lang="en-US"/>
              <a:t> I said. </a:t>
            </a:r>
            <a:r>
              <a:rPr lang="mr-IN"/>
              <a:t>"</a:t>
            </a:r>
            <a:r>
              <a:rPr lang="en-US"/>
              <a:t>I haven</a:t>
            </a:r>
            <a:r>
              <a:rPr lang="mr-IN"/>
              <a:t>'</a:t>
            </a:r>
            <a:r>
              <a:rPr lang="en-US"/>
              <a:t>t heard from them in years. I wonder how Mark is.</a:t>
            </a:r>
            <a:r>
              <a:rPr lang="mr-IN"/>
              <a:t>"</a:t>
            </a:r>
            <a:r>
              <a:rPr lang="en-US"/>
              <a:t> </a:t>
            </a:r>
          </a:p>
          <a:p>
            <a:r>
              <a:rPr lang="en-US"/>
              <a:t>____</a:t>
            </a:r>
          </a:p>
          <a:p>
            <a:endParaRPr lang="en-US"/>
          </a:p>
          <a:p>
            <a:r>
              <a:rPr lang="en-US" b="1"/>
              <a:t>Credit</a:t>
            </a:r>
            <a:r>
              <a:rPr lang="en-US"/>
              <a:t>: Sister Helen P. Mrosla. Sister Helen Mrosla, a Franciscan nun, submitted </a:t>
            </a:r>
            <a:r>
              <a:rPr lang="mr-IN"/>
              <a:t>"</a:t>
            </a:r>
            <a:r>
              <a:rPr lang="en-US"/>
              <a:t>All the Good Things</a:t>
            </a:r>
            <a:r>
              <a:rPr lang="mr-IN"/>
              <a:t>"</a:t>
            </a:r>
            <a:r>
              <a:rPr lang="en-US"/>
              <a:t> to Proteus, A Journal of Ideas in 1991. Her article also appeared in Reader</a:t>
            </a:r>
            <a:r>
              <a:rPr lang="mr-IN"/>
              <a:t>'</a:t>
            </a:r>
            <a:r>
              <a:rPr lang="en-US"/>
              <a:t>s Digest that same year, was reprinted in the original Chicken Soup for the Soul book in 1993, and was offered yet again in 1996</a:t>
            </a:r>
            <a:r>
              <a:rPr lang="mr-IN"/>
              <a:t>'</a:t>
            </a:r>
            <a:r>
              <a:rPr lang="en-US"/>
              <a:t>s Stories for the Heart. </a:t>
            </a:r>
          </a:p>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b="1">
                <a:hlinkClick r:id="rId3" tooltip="Permalink to All The Good Things"/>
              </a:rPr>
              <a:t>All The Good Things</a:t>
            </a:r>
            <a:endParaRPr lang="en-US" b="1"/>
          </a:p>
          <a:p>
            <a:r>
              <a:rPr lang="en-US"/>
              <a:t>Helen P. Mrosla</a:t>
            </a:r>
          </a:p>
          <a:p>
            <a:r>
              <a:rPr lang="en-US"/>
              <a:t>http://mylifeyoga.com/2015/01/10/all-the-good-things/</a:t>
            </a:r>
          </a:p>
          <a:p>
            <a:r>
              <a:rPr lang="en-US"/>
              <a:t>Accessed 6 Nov 2016</a:t>
            </a:r>
          </a:p>
          <a:p>
            <a:endParaRPr lang="en-US"/>
          </a:p>
        </p:txBody>
      </p:sp>
    </p:spTree>
    <p:extLst>
      <p:ext uri="{BB962C8B-B14F-4D97-AF65-F5344CB8AC3E}">
        <p14:creationId xmlns:p14="http://schemas.microsoft.com/office/powerpoint/2010/main" val="286970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37313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C0DABF-E6BB-6F47-AD72-7C100B66CA1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13806414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Dad responded quietly.  "Mark was killed in Vietnam," he said. "The funeral is tomorrow, and his parents would like if it you could attend."  To this day I can still point to the exact spot on I-494 where Dad told me about Mark.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 had never seen a serviceman in a military coffin before.  Mark looked so handsome, so mature.  All I could think at that moment was, Mark, I would give all the masking tape in the world if only you would talk to me.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The church was packed with Mark's friends.  Chuck's sister sang "The Battle Hymn of the Republic."  Why did it have to rain on the day of the funeral?  It was difficult enough at the graveside.  The pastor said the usual prayers, and the bugler played taps.  One by one those who loved Mark took a last walk by the coffin and sprinkled it with holy water.  I was the last one to bless the coffin.  As I stood there, one of the soldiers who had acted as pallbearer came up to me.  "Were you Mark's math teacher?" he asked.  I nodded as I continued to stare at the coffin.  "Mark talked about you a lot," he said.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After the funeral, most of Mark's former classmates headed to Chuck's farmhouse for lunch.  Mark's mother and father were there, obviously waiting for me.  "We want to show you something," his father said, taking a wallet out of his pocket.  "They found this on Mark when he was killed.  We thought you might recognize it."  Opening the billfold, he carefully removed two worn pieces of notebook paper that had obviously been taped, folded and refolded many times.  I knew without looking that the papers were the ones on which I had listed all the good things each of Mark's classmates had said about him.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"Thank you so much for doing that," Mark's mother said.  "As you can see, Mark treasured it."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Mark's classmates started to gather around us.  Charlie smiled rather sheepishly and said, "I still have my list. It's in the top drawer of my desk at home."  Chuck's wife said, "Chuck asked me to put his in our wedding album."  "I have mine too," Marilyn said.  "It's in my diary."  Then Vicki, another classmate, reached into her pocketbook, took out her wallet and showed her worn and frazzled list to the group.  "I carry this with me at all times," Vicki said without batting an eyelash.  "I think we all saved our lists."  That's when I finally sat down and cried.  I cried for Mark and for all his friends who would never see him again.</a:t>
            </a:r>
            <a:endParaRPr lang="en-US" dirty="0"/>
          </a:p>
          <a:p>
            <a:r>
              <a:rPr lang="en-US" dirty="0"/>
              <a:t>_________</a:t>
            </a:r>
          </a:p>
          <a:p>
            <a:endParaRPr lang="en-US" dirty="0"/>
          </a:p>
          <a:p>
            <a:r>
              <a:rPr lang="mr-IN" dirty="0"/>
              <a:t>"</a:t>
            </a:r>
            <a:r>
              <a:rPr lang="en-US" dirty="0"/>
              <a:t>A Morris native and St. Mary</a:t>
            </a:r>
            <a:r>
              <a:rPr lang="mr-IN" dirty="0"/>
              <a:t>'</a:t>
            </a:r>
            <a:r>
              <a:rPr lang="en-US" dirty="0"/>
              <a:t>s alumni, Mark Eklund was killed in the Vietnam War. He was just 20 years old.</a:t>
            </a:r>
            <a:r>
              <a:rPr lang="mr-IN" dirty="0"/>
              <a:t>"</a:t>
            </a:r>
            <a:endParaRPr lang="en-US" dirty="0"/>
          </a:p>
          <a:p>
            <a:endParaRPr lang="en-US" dirty="0"/>
          </a:p>
          <a:p>
            <a:r>
              <a:rPr lang="en-US" dirty="0"/>
              <a:t>http://</a:t>
            </a:r>
            <a:r>
              <a:rPr lang="en-US" dirty="0" err="1"/>
              <a:t>assumptionofmorris.org</a:t>
            </a:r>
            <a:r>
              <a:rPr lang="en-US" dirty="0"/>
              <a:t>/site/about/</a:t>
            </a:r>
            <a:r>
              <a:rPr lang="en-US" dirty="0" err="1"/>
              <a:t>ourviralnun</a:t>
            </a:r>
            <a:r>
              <a:rPr lang="en-US" dirty="0"/>
              <a:t>/</a:t>
            </a:r>
          </a:p>
        </p:txBody>
      </p:sp>
    </p:spTree>
    <p:extLst>
      <p:ext uri="{BB962C8B-B14F-4D97-AF65-F5344CB8AC3E}">
        <p14:creationId xmlns:p14="http://schemas.microsoft.com/office/powerpoint/2010/main" val="152339975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The affirmation </a:t>
            </a:r>
            <a:r>
              <a:rPr lang="en-SG" sz="1200" i="1" kern="1200" dirty="0">
                <a:solidFill>
                  <a:schemeClr val="tx1"/>
                </a:solidFill>
                <a:effectLst/>
                <a:latin typeface="+mn-lt"/>
                <a:ea typeface="+mn-ea"/>
                <a:cs typeface="+mn-cs"/>
              </a:rPr>
              <a:t>you</a:t>
            </a:r>
            <a:r>
              <a:rPr lang="en-SG" sz="1200" kern="1200" dirty="0">
                <a:solidFill>
                  <a:schemeClr val="tx1"/>
                </a:solidFill>
                <a:effectLst/>
                <a:latin typeface="+mn-lt"/>
                <a:ea typeface="+mn-ea"/>
                <a:cs typeface="+mn-cs"/>
              </a:rPr>
              <a:t> give this week just might meet a specific need and inspire hope too.</a:t>
            </a:r>
          </a:p>
          <a:p>
            <a:r>
              <a:rPr lang="en-SG" sz="1200" kern="1200" dirty="0">
                <a:solidFill>
                  <a:schemeClr val="tx1"/>
                </a:solidFill>
                <a:effectLst/>
                <a:latin typeface="+mn-lt"/>
                <a:ea typeface="+mn-ea"/>
                <a:cs typeface="+mn-cs"/>
              </a:rPr>
              <a:t>Who needs your affirmation this week, today?  Take some moments now to tell the Lord </a:t>
            </a:r>
            <a:r>
              <a:rPr lang="en-SG" sz="1200" i="1" kern="1200" dirty="0">
                <a:solidFill>
                  <a:schemeClr val="tx1"/>
                </a:solidFill>
                <a:effectLst/>
                <a:latin typeface="+mn-lt"/>
                <a:ea typeface="+mn-ea"/>
                <a:cs typeface="+mn-cs"/>
              </a:rPr>
              <a:t>who</a:t>
            </a:r>
            <a:r>
              <a:rPr lang="en-SG" sz="1200" kern="1200" dirty="0">
                <a:solidFill>
                  <a:schemeClr val="tx1"/>
                </a:solidFill>
                <a:effectLst/>
                <a:latin typeface="+mn-lt"/>
                <a:ea typeface="+mn-ea"/>
                <a:cs typeface="+mn-cs"/>
              </a:rPr>
              <a:t> you are going to encourage and </a:t>
            </a:r>
            <a:r>
              <a:rPr lang="en-SG" sz="1200" i="1" kern="1200" dirty="0">
                <a:solidFill>
                  <a:schemeClr val="tx1"/>
                </a:solidFill>
                <a:effectLst/>
                <a:latin typeface="+mn-lt"/>
                <a:ea typeface="+mn-ea"/>
                <a:cs typeface="+mn-cs"/>
              </a:rPr>
              <a:t>how</a:t>
            </a:r>
            <a:r>
              <a:rPr lang="en-SG" sz="1200" kern="1200" dirty="0">
                <a:solidFill>
                  <a:schemeClr val="tx1"/>
                </a:solidFill>
                <a:effectLst/>
                <a:latin typeface="+mn-lt"/>
                <a:ea typeface="+mn-ea"/>
                <a:cs typeface="+mn-cs"/>
              </a:rPr>
              <a:t> you</a:t>
            </a:r>
            <a:r>
              <a:rPr lang="mr-IN"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re going to do it—</a:t>
            </a:r>
          </a:p>
          <a:p>
            <a:r>
              <a:rPr lang="en-SG" sz="1200" kern="1200" dirty="0">
                <a:solidFill>
                  <a:schemeClr val="tx1"/>
                </a:solidFill>
                <a:effectLst/>
                <a:latin typeface="+mn-lt"/>
                <a:ea typeface="+mn-ea"/>
                <a:cs typeface="+mn-cs"/>
              </a:rPr>
              <a:t>Take that person out for a meal?</a:t>
            </a:r>
          </a:p>
          <a:p>
            <a:r>
              <a:rPr lang="en-SG" sz="1200" kern="1200" dirty="0">
                <a:solidFill>
                  <a:schemeClr val="tx1"/>
                </a:solidFill>
                <a:effectLst/>
                <a:latin typeface="+mn-lt"/>
                <a:ea typeface="+mn-ea"/>
                <a:cs typeface="+mn-cs"/>
              </a:rPr>
              <a:t>Offer a helping hand?</a:t>
            </a:r>
          </a:p>
          <a:p>
            <a:r>
              <a:rPr lang="en-SG" sz="1200" kern="1200" dirty="0">
                <a:solidFill>
                  <a:schemeClr val="tx1"/>
                </a:solidFill>
                <a:effectLst/>
                <a:latin typeface="+mn-lt"/>
                <a:ea typeface="+mn-ea"/>
                <a:cs typeface="+mn-cs"/>
              </a:rPr>
              <a:t>Send a card or note?</a:t>
            </a:r>
          </a:p>
          <a:p>
            <a:r>
              <a:rPr lang="en-SG" sz="1200" kern="1200" dirty="0">
                <a:solidFill>
                  <a:schemeClr val="tx1"/>
                </a:solidFill>
                <a:effectLst/>
                <a:latin typeface="+mn-lt"/>
                <a:ea typeface="+mn-ea"/>
                <a:cs typeface="+mn-cs"/>
              </a:rPr>
              <a:t>Phone him or her to show that you care?</a:t>
            </a:r>
          </a:p>
          <a:p>
            <a:r>
              <a:rPr lang="en-SG" sz="1200" kern="1200" dirty="0">
                <a:solidFill>
                  <a:schemeClr val="tx1"/>
                </a:solidFill>
                <a:effectLst/>
                <a:latin typeface="+mn-lt"/>
                <a:ea typeface="+mn-ea"/>
                <a:cs typeface="+mn-cs"/>
              </a:rPr>
              <a:t>Make it simple—but most of all, make it genuine affirmation.</a:t>
            </a:r>
          </a:p>
          <a:p>
            <a:r>
              <a:rPr lang="en-SG" sz="1200" kern="1200" dirty="0">
                <a:solidFill>
                  <a:schemeClr val="tx1"/>
                </a:solidFill>
                <a:effectLst/>
                <a:latin typeface="+mn-lt"/>
                <a:ea typeface="+mn-ea"/>
                <a:cs typeface="+mn-cs"/>
              </a:rPr>
              <a:t>Maybe you need to receive affirmation today more than to give it.</a:t>
            </a:r>
          </a:p>
          <a:p>
            <a:r>
              <a:rPr lang="en-SG" sz="1200" kern="1200" dirty="0">
                <a:solidFill>
                  <a:schemeClr val="tx1"/>
                </a:solidFill>
                <a:effectLst/>
                <a:latin typeface="+mn-lt"/>
                <a:ea typeface="+mn-ea"/>
                <a:cs typeface="+mn-cs"/>
              </a:rPr>
              <a:t>Even if people fail to affirm you, God doesn’t.</a:t>
            </a:r>
          </a:p>
          <a:p>
            <a:r>
              <a:rPr lang="en-SG" sz="1200" kern="1200" dirty="0">
                <a:solidFill>
                  <a:schemeClr val="tx1"/>
                </a:solidFill>
                <a:effectLst/>
                <a:latin typeface="+mn-lt"/>
                <a:ea typeface="+mn-ea"/>
                <a:cs typeface="+mn-cs"/>
              </a:rPr>
              <a:t>He sent his own son for you to affirm you—so tell him thanks!</a:t>
            </a:r>
          </a:p>
          <a:p>
            <a:r>
              <a:rPr lang="en-SG" sz="1200" kern="1200" dirty="0">
                <a:solidFill>
                  <a:schemeClr val="tx1"/>
                </a:solidFill>
                <a:effectLst/>
                <a:latin typeface="+mn-lt"/>
                <a:ea typeface="+mn-ea"/>
                <a:cs typeface="+mn-cs"/>
              </a:rPr>
              <a:t>If you need human affirmation, we are up here to talk afterwards. </a:t>
            </a:r>
          </a:p>
          <a:p>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90515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3448741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So what can we take home from 2 Thessalonians today?</a:t>
            </a:r>
          </a:p>
          <a:p>
            <a:r>
              <a:rPr lang="en-SG" dirty="0"/>
              <a:t>How are you responding to God’s gentle affirmation during your difficulty?</a:t>
            </a:r>
          </a:p>
          <a:p>
            <a:r>
              <a:rPr lang="en-SG" dirty="0"/>
              <a:t>Are you becoming more mature through perseverance?</a:t>
            </a:r>
          </a:p>
          <a:p>
            <a:r>
              <a:rPr lang="en-SG" dirty="0"/>
              <a:t>Are you growing more stable by growing in truth?</a:t>
            </a:r>
          </a:p>
          <a:p>
            <a:r>
              <a:rPr lang="en-SG" dirty="0"/>
              <a:t>Are you increasing in discipline and responsibility?</a:t>
            </a:r>
          </a:p>
          <a:p>
            <a:r>
              <a:rPr lang="en-SG" dirty="0"/>
              <a:t>How do you affirm others in their tough times so that their trials will make them better instead of bitter?</a:t>
            </a:r>
          </a:p>
          <a:p>
            <a:endParaRPr lang="en-US" dirty="0"/>
          </a:p>
        </p:txBody>
      </p:sp>
    </p:spTree>
    <p:extLst>
      <p:ext uri="{BB962C8B-B14F-4D97-AF65-F5344CB8AC3E}">
        <p14:creationId xmlns:p14="http://schemas.microsoft.com/office/powerpoint/2010/main" val="130634074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b="1">
                <a:solidFill>
                  <a:srgbClr val="000000"/>
                </a:solidFill>
                <a:latin typeface="Arial" panose="020B0604020202020204" pitchFamily="34" charset="0"/>
              </a:rPr>
              <a:pPr eaLnBrk="1" hangingPunct="1"/>
              <a:t>231</a:t>
            </a:fld>
            <a:endParaRPr lang="en-US" sz="1200" b="1"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2850330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dirty="0"/>
          </a:p>
          <a:p>
            <a:pPr algn="l" rtl="0" latinLnBrk="0">
              <a:spcBef>
                <a:spcPts val="400"/>
              </a:spcBef>
            </a:pPr>
            <a:r>
              <a:rPr lang="en-US" dirty="0"/>
              <a:t>_________</a:t>
            </a:r>
          </a:p>
          <a:p>
            <a:pPr algn="l" rtl="0" latinLnBrk="0">
              <a:spcBef>
                <a:spcPts val="400"/>
              </a:spcBef>
            </a:pPr>
            <a:r>
              <a:rPr lang="en-US" dirty="0"/>
              <a:t>ES-09-Rapture</a:t>
            </a:r>
          </a:p>
          <a:p>
            <a:pPr algn="l" rtl="0" latinLnBrk="0">
              <a:spcBef>
                <a:spcPts val="400"/>
              </a:spcBef>
            </a:pPr>
            <a:r>
              <a:rPr lang="en-US" dirty="0"/>
              <a:t>NS-13-1 Thess</a:t>
            </a:r>
          </a:p>
          <a:p>
            <a:pPr algn="l" rtl="0" latinLnBrk="0">
              <a:spcBef>
                <a:spcPts val="400"/>
              </a:spcBef>
            </a:pPr>
            <a:r>
              <a:rPr lang="en-US" dirty="0"/>
              <a:t>NS-14-2 Thess</a:t>
            </a:r>
          </a:p>
          <a:p>
            <a:pPr algn="l" rtl="0" latinLnBrk="0">
              <a:spcBef>
                <a:spcPts val="400"/>
              </a:spcBef>
            </a:pPr>
            <a:r>
              <a:rPr lang="en-US" dirty="0"/>
              <a:t>NS-27-Rev20-22</a:t>
            </a:r>
          </a:p>
        </p:txBody>
      </p:sp>
    </p:spTree>
    <p:extLst>
      <p:ext uri="{BB962C8B-B14F-4D97-AF65-F5344CB8AC3E}">
        <p14:creationId xmlns:p14="http://schemas.microsoft.com/office/powerpoint/2010/main" val="236147730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748716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fontAlgn="base">
              <a:spcBef>
                <a:spcPct val="0"/>
              </a:spcBef>
              <a:spcAft>
                <a:spcPct val="0"/>
              </a:spcAft>
            </a:pPr>
            <a:fld id="{D375DD82-C46C-B346-81FC-EA62990DE319}" type="slidenum">
              <a:rPr lang="en-US" sz="1200" b="1">
                <a:solidFill>
                  <a:prstClr val="black"/>
                </a:solidFill>
                <a:latin typeface="Arial" panose="020B0604020202020204" pitchFamily="34" charset="0"/>
              </a:rPr>
              <a:pPr algn="r" fontAlgn="base">
                <a:spcBef>
                  <a:spcPct val="0"/>
                </a:spcBef>
                <a:spcAft>
                  <a:spcPct val="0"/>
                </a:spcAft>
              </a:pPr>
              <a:t>254</a:t>
            </a:fld>
            <a:endParaRPr lang="en-US" sz="1200" b="1" dirty="0">
              <a:solidFill>
                <a:prstClr val="black"/>
              </a:solidFill>
              <a:latin typeface="Arial" panose="020B0604020202020204" pitchFamily="34" charset="0"/>
            </a:endParaRPr>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b="1">
                <a:solidFill>
                  <a:srgbClr val="000000"/>
                </a:solidFill>
                <a:latin typeface="Arial" panose="020B0604020202020204" pitchFamily="34" charset="0"/>
              </a:rPr>
              <a:pPr eaLnBrk="1" hangingPunct="1"/>
              <a:t>255</a:t>
            </a:fld>
            <a:endParaRPr lang="en-US" sz="1200" b="1"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556908-4620-0C43-82CC-9E7F033387F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737798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p:cNvSpPr>
          <p:nvPr>
            <p:ph type="sldImg"/>
          </p:nvPr>
        </p:nvSpPr>
        <p:spPr>
          <a:ln/>
        </p:spPr>
      </p:sp>
      <p:sp>
        <p:nvSpPr>
          <p:cNvPr id="596995" name="Notes Placeholder 2"/>
          <p:cNvSpPr>
            <a:spLocks noGrp="1"/>
          </p:cNvSpPr>
          <p:nvPr>
            <p:ph type="body" idx="1"/>
          </p:nvPr>
        </p:nvSpPr>
        <p:spPr>
          <a:noFill/>
          <a:ln/>
        </p:spPr>
        <p:txBody>
          <a:bodyPr/>
          <a:lstStyle/>
          <a:p>
            <a:r>
              <a:rPr lang="en-US" b="1" dirty="0">
                <a:latin typeface="Arial" panose="020B0604020202020204" pitchFamily="34" charset="0"/>
                <a:ea typeface="ＭＳ Ｐゴシック" charset="-128"/>
                <a:cs typeface="ＭＳ Ｐゴシック" charset="-128"/>
              </a:rPr>
              <a:t>By the time Paul wrote Romans, he had seen the church planting movement reach the eastern part of the Empire! He notes this in Romans 15.</a:t>
            </a:r>
          </a:p>
        </p:txBody>
      </p:sp>
      <p:sp>
        <p:nvSpPr>
          <p:cNvPr id="596996" name="Slide Number Placeholder 3"/>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1974D-62C2-1F4D-902E-57FF859074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161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62D90D-6672-1240-869B-D64AD6A684F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0387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C5B20A-BECE-DA4A-BE56-7C4C0D8881A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60946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38238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cs typeface="ＭＳ Ｐゴシック" charset="0"/>
              </a:rPr>
              <a:t>Lately I have been thinking a lot about how we all need to be affirmed.</a:t>
            </a:r>
          </a:p>
          <a:p>
            <a:r>
              <a:rPr lang="en-SG" dirty="0">
                <a:cs typeface="ＭＳ Ｐゴシック" charset="0"/>
              </a:rPr>
              <a:t>The past two weeks both Susan and I have had the most health issues ever in our 35-year marriage. Last Sunday was the first time we both ever missed church. My voice just wasn’t in shape to preach, I didn’t have the energy, etc. I won’t give you all the details lest it become “an organ recital.”</a:t>
            </a:r>
          </a:p>
          <a:p>
            <a:r>
              <a:rPr lang="en-SG" dirty="0">
                <a:cs typeface="ＭＳ Ｐゴシック" charset="0"/>
              </a:rPr>
              <a:t>That’s not what is important. What is more significant is that some of you reached out to us and genuinely affirmed us! Thank you! Susan’s eye operation to correct her double vision did happen and was a success, despite our doubts about it going through with her rapid heartbeat days before the operation. Now, instead of seeing two husbands with her double vision, she is back to having only one husband.</a:t>
            </a:r>
          </a:p>
          <a:p>
            <a:endParaRPr lang="en-SG" dirty="0">
              <a:cs typeface="ＭＳ Ｐゴシック" charset="0"/>
            </a:endParaRPr>
          </a:p>
          <a:p>
            <a:endParaRPr lang="en-SG"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561468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D60CA5-F309-1E4A-A980-F337B220552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Let’s read this together</a:t>
            </a:r>
            <a:r>
              <a:rPr lang="mr-IN" b="1"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11338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2FFA64-2C50-664B-ABA8-0A4BBF3C5D6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Reading together again</a:t>
            </a:r>
            <a:r>
              <a:rPr lang="mr-IN" b="1"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13606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Essentially our chief priorities all revolve around love—to…</a:t>
            </a:r>
          </a:p>
          <a:p>
            <a:pPr eaLnBrk="1" hangingPunct="1"/>
            <a:r>
              <a:rPr lang="en-US" b="1" dirty="0">
                <a:latin typeface="Arial" panose="020B0604020202020204" pitchFamily="34" charset="0"/>
                <a:ea typeface="ＭＳ Ｐゴシック" charset="0"/>
                <a:cs typeface="ＭＳ Ｐゴシック" charset="0"/>
              </a:rPr>
              <a:t>• Love God first and foremost, then…</a:t>
            </a:r>
          </a:p>
          <a:p>
            <a:pPr eaLnBrk="1" hangingPunct="1"/>
            <a:r>
              <a:rPr lang="en-US" b="1" dirty="0">
                <a:latin typeface="Arial" panose="020B0604020202020204" pitchFamily="34" charset="0"/>
                <a:ea typeface="ＭＳ Ｐゴシック" charset="0"/>
                <a:cs typeface="ＭＳ Ｐゴシック" charset="0"/>
              </a:rPr>
              <a:t>• Love the church, resulting in…</a:t>
            </a:r>
          </a:p>
          <a:p>
            <a:pPr eaLnBrk="1" hangingPunct="1"/>
            <a:r>
              <a:rPr lang="en-US" b="1" dirty="0">
                <a:latin typeface="Arial" panose="020B0604020202020204" pitchFamily="34" charset="0"/>
                <a:ea typeface="ＭＳ Ｐゴシック" charset="0"/>
                <a:cs typeface="ＭＳ Ｐゴシック" charset="0"/>
              </a:rPr>
              <a:t>• Love the nations</a:t>
            </a: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199362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93199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Curious about this concept of affirmation, I began looking up the word “affirmation” on Google to see what I could find. </a:t>
            </a:r>
            <a:endParaRPr lang="en-US" dirty="0">
              <a:cs typeface="ＭＳ Ｐゴシック" charset="0"/>
            </a:endParaRPr>
          </a:p>
        </p:txBody>
      </p:sp>
    </p:spTree>
    <p:extLst>
      <p:ext uri="{BB962C8B-B14F-4D97-AF65-F5344CB8AC3E}">
        <p14:creationId xmlns:p14="http://schemas.microsoft.com/office/powerpoint/2010/main" val="2324945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err="1">
                <a:cs typeface="ＭＳ Ｐゴシック" charset="0"/>
              </a:rPr>
              <a:t>Hmmmm</a:t>
            </a:r>
            <a:r>
              <a:rPr lang="en-US" dirty="0">
                <a:cs typeface="ＭＳ Ｐゴシック" charset="0"/>
              </a:rPr>
              <a:t>, should we approve of everything we do?</a:t>
            </a:r>
          </a:p>
        </p:txBody>
      </p:sp>
    </p:spTree>
    <p:extLst>
      <p:ext uri="{BB962C8B-B14F-4D97-AF65-F5344CB8AC3E}">
        <p14:creationId xmlns:p14="http://schemas.microsoft.com/office/powerpoint/2010/main" val="846764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are told to recite 1000 self-confidence affirmations!</a:t>
            </a:r>
          </a:p>
        </p:txBody>
      </p:sp>
    </p:spTree>
    <p:extLst>
      <p:ext uri="{BB962C8B-B14F-4D97-AF65-F5344CB8AC3E}">
        <p14:creationId xmlns:p14="http://schemas.microsoft.com/office/powerpoint/2010/main" val="3606412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Some self affirming claims include “I love me.”</a:t>
            </a:r>
          </a:p>
          <a:p>
            <a:r>
              <a:rPr lang="en-US" dirty="0">
                <a:cs typeface="ＭＳ Ｐゴシック" charset="0"/>
              </a:rPr>
              <a:t>Also, I believe in me.</a:t>
            </a:r>
          </a:p>
        </p:txBody>
      </p:sp>
    </p:spTree>
    <p:extLst>
      <p:ext uri="{BB962C8B-B14F-4D97-AF65-F5344CB8AC3E}">
        <p14:creationId xmlns:p14="http://schemas.microsoft.com/office/powerpoint/2010/main" val="3329943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dirty="0">
                <a:cs typeface="ＭＳ Ｐゴシック" charset="0"/>
              </a:rPr>
              <a:t>How about “I am enough.”</a:t>
            </a:r>
          </a:p>
          <a:p>
            <a:r>
              <a:rPr lang="en-US" dirty="0">
                <a:cs typeface="ＭＳ Ｐゴシック" charset="0"/>
              </a:rPr>
              <a:t>Not to be outdone, another has modified it: “I am MORE THAN enough.”</a:t>
            </a:r>
          </a:p>
          <a:p>
            <a:r>
              <a:rPr lang="en-US" dirty="0">
                <a:cs typeface="ＭＳ Ｐゴシック" charset="0"/>
              </a:rPr>
              <a:t>Or I fill me mind with positive thoughts.</a:t>
            </a:r>
          </a:p>
        </p:txBody>
      </p:sp>
    </p:spTree>
    <p:extLst>
      <p:ext uri="{BB962C8B-B14F-4D97-AF65-F5344CB8AC3E}">
        <p14:creationId xmlns:p14="http://schemas.microsoft.com/office/powerpoint/2010/main" val="2776530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58978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What if a person doubts that he or she deserves self-esteem?</a:t>
            </a:r>
          </a:p>
        </p:txBody>
      </p:sp>
    </p:spTree>
    <p:extLst>
      <p:ext uri="{BB962C8B-B14F-4D97-AF65-F5344CB8AC3E}">
        <p14:creationId xmlns:p14="http://schemas.microsoft.com/office/powerpoint/2010/main" val="2098373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What do you do if you say, “I am not sure how many problems I have because math is one of them”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Isn’t it far better for others to praise you than for you to praise yourself</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40870904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often it’s tough to take care of </a:t>
            </a:r>
            <a:r>
              <a:rPr lang="en-SG" dirty="0" err="1">
                <a:effectLst/>
              </a:rPr>
              <a:t>outselves</a:t>
            </a:r>
            <a:r>
              <a:rPr lang="en-SG" dirty="0">
                <a:effectLst/>
              </a:rPr>
              <a:t> let alone others.  I struggle with this—don’t you? </a:t>
            </a:r>
            <a:r>
              <a:rPr lang="en-SG" sz="1200" kern="1200" dirty="0">
                <a:solidFill>
                  <a:schemeClr val="tx1"/>
                </a:solidFill>
                <a:effectLst/>
                <a:latin typeface="+mn-lt"/>
                <a:ea typeface="+mn-ea"/>
                <a:cs typeface="+mn-cs"/>
              </a:rPr>
              <a:t>Do you struggle with how to help those who are in tough straits? Do you know anyone afflicted in their relationship with their spouse, in financial woe, struggling with children or work or something else?</a:t>
            </a:r>
          </a:p>
          <a:p>
            <a:endParaRPr lang="en-US" dirty="0"/>
          </a:p>
        </p:txBody>
      </p:sp>
    </p:spTree>
    <p:extLst>
      <p:ext uri="{BB962C8B-B14F-4D97-AF65-F5344CB8AC3E}">
        <p14:creationId xmlns:p14="http://schemas.microsoft.com/office/powerpoint/2010/main" val="443320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SG" sz="1200" kern="1200">
                <a:solidFill>
                  <a:schemeClr val="tx1"/>
                </a:solidFill>
                <a:effectLst/>
                <a:latin typeface="+mn-lt"/>
                <a:ea typeface="+mn-ea"/>
                <a:cs typeface="+mn-cs"/>
              </a:rPr>
              <a:t>How can you help those who are going through </a:t>
            </a:r>
            <a:r>
              <a:rPr lang="en-SG" sz="1200" u="sng" kern="1200">
                <a:solidFill>
                  <a:schemeClr val="tx1"/>
                </a:solidFill>
                <a:effectLst/>
                <a:latin typeface="+mn-lt"/>
                <a:ea typeface="+mn-ea"/>
                <a:cs typeface="+mn-cs"/>
              </a:rPr>
              <a:t>tough</a:t>
            </a:r>
            <a:r>
              <a:rPr lang="en-SG" sz="1200" kern="1200">
                <a:solidFill>
                  <a:schemeClr val="tx1"/>
                </a:solidFill>
                <a:effectLst/>
                <a:latin typeface="+mn-lt"/>
                <a:ea typeface="+mn-ea"/>
                <a:cs typeface="+mn-cs"/>
              </a:rPr>
              <a:t> times?  What should you say to ease the pain rather than add to it like Job’s counselors?  What do you do to help people in difficulty?</a:t>
            </a:r>
            <a:r>
              <a:rPr lang="en-SG">
                <a:effectLst/>
              </a:rPr>
              <a:t> </a:t>
            </a:r>
            <a:endParaRPr lang="en-US"/>
          </a:p>
        </p:txBody>
      </p:sp>
    </p:spTree>
    <p:extLst>
      <p:ext uri="{BB962C8B-B14F-4D97-AF65-F5344CB8AC3E}">
        <p14:creationId xmlns:p14="http://schemas.microsoft.com/office/powerpoint/2010/main" val="3749475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1E8A65-50F7-8D41-80A1-97BD0E778B1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32969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Perhaps it’s even better to see how God affirms you and tells you how valuable you are to him? Do you see him affirming you</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098840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Today we will look at a church caught in the “winepress of persecution” that had yielded to God, resulting in a fragrant display of God’s grace. The Thessalonians still had “persecutions and trials” about a year after Paul had established the church but they were bearing under it, though crushed</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782241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The church was located in northern Greece on a peninsula as both a key port city…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617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r>
              <a:rPr lang="en-US" sz="1200" kern="1200" dirty="0">
                <a:solidFill>
                  <a:schemeClr val="tx1"/>
                </a:solidFill>
                <a:effectLst/>
                <a:latin typeface="+mn-lt"/>
                <a:ea typeface="+mn-ea"/>
                <a:cs typeface="+mn-cs"/>
              </a:rPr>
              <a:t>and also on the main east-west land route in the Roman Empire called the Via </a:t>
            </a:r>
            <a:r>
              <a:rPr lang="en-US" sz="1200" kern="1200" dirty="0" err="1">
                <a:solidFill>
                  <a:schemeClr val="tx1"/>
                </a:solidFill>
                <a:effectLst/>
                <a:latin typeface="+mn-lt"/>
                <a:ea typeface="+mn-ea"/>
                <a:cs typeface="+mn-cs"/>
              </a:rPr>
              <a:t>Egnatia</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571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Paul established the Thessalonian church amidst great difficulty. The background is in Acts 17.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5405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Paul only stayed there about three months, but the Jews who kicked him out over to Berea even followed him to Berea and kicked him out of there too!</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3084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947CE4-23AD-744C-95CB-A059F62F6DD1}" type="slidenum">
              <a:rPr lang="en-US" sz="1200" b="1">
                <a:solidFill>
                  <a:prstClr val="black"/>
                </a:solidFill>
                <a:latin typeface="Arial" panose="020B0604020202020204" pitchFamily="34" charset="0"/>
              </a:rPr>
              <a:pPr eaLnBrk="1" hangingPunct="1"/>
              <a:t>56</a:t>
            </a:fld>
            <a:endParaRPr lang="en-US" sz="1200" b="1" dirty="0">
              <a:solidFill>
                <a:prstClr val="black"/>
              </a:solidFill>
              <a:latin typeface="Arial" panose="020B0604020202020204" pitchFamily="34"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BC700-2D0E-8A63-A620-3467697C3B53}"/>
            </a:ext>
          </a:extLst>
        </p:cNvPr>
        <p:cNvGrpSpPr/>
        <p:nvPr/>
      </p:nvGrpSpPr>
      <p:grpSpPr>
        <a:xfrm>
          <a:off x="0" y="0"/>
          <a:ext cx="0" cy="0"/>
          <a:chOff x="0" y="0"/>
          <a:chExt cx="0" cy="0"/>
        </a:xfrm>
      </p:grpSpPr>
      <p:sp>
        <p:nvSpPr>
          <p:cNvPr id="596994" name="Slide Image Placeholder 1">
            <a:extLst>
              <a:ext uri="{FF2B5EF4-FFF2-40B4-BE49-F238E27FC236}">
                <a16:creationId xmlns:a16="http://schemas.microsoft.com/office/drawing/2014/main" id="{1663F45E-DF65-4ADC-70AB-814B63B5DD41}"/>
              </a:ext>
            </a:extLst>
          </p:cNvPr>
          <p:cNvSpPr>
            <a:spLocks noGrp="1" noRot="1" noChangeAspect="1"/>
          </p:cNvSpPr>
          <p:nvPr>
            <p:ph type="sldImg"/>
          </p:nvPr>
        </p:nvSpPr>
        <p:spPr>
          <a:ln/>
        </p:spPr>
      </p:sp>
      <p:sp>
        <p:nvSpPr>
          <p:cNvPr id="596995" name="Notes Placeholder 2">
            <a:extLst>
              <a:ext uri="{FF2B5EF4-FFF2-40B4-BE49-F238E27FC236}">
                <a16:creationId xmlns:a16="http://schemas.microsoft.com/office/drawing/2014/main" id="{8827B77B-DA9E-4610-FFC8-669141FB81D0}"/>
              </a:ext>
            </a:extLst>
          </p:cNvPr>
          <p:cNvSpPr>
            <a:spLocks noGrp="1"/>
          </p:cNvSpPr>
          <p:nvPr>
            <p:ph type="body" idx="1"/>
          </p:nvPr>
        </p:nvSpPr>
        <p:spPr>
          <a:noFill/>
          <a:ln/>
        </p:spPr>
        <p:txBody>
          <a:bodyPr/>
          <a:lstStyle/>
          <a:p>
            <a:r>
              <a:rPr lang="en-US" b="1" dirty="0">
                <a:latin typeface="Arial" panose="020B0604020202020204" pitchFamily="34" charset="0"/>
                <a:ea typeface="ＭＳ Ｐゴシック" charset="-128"/>
                <a:cs typeface="ＭＳ Ｐゴシック" charset="-128"/>
              </a:rPr>
              <a:t>By the time Paul wrote Romans, he had seen the church planting movement reach the eastern part of the Empire! He notes this in Romans 15.</a:t>
            </a:r>
          </a:p>
        </p:txBody>
      </p:sp>
      <p:sp>
        <p:nvSpPr>
          <p:cNvPr id="596996" name="Slide Number Placeholder 3">
            <a:extLst>
              <a:ext uri="{FF2B5EF4-FFF2-40B4-BE49-F238E27FC236}">
                <a16:creationId xmlns:a16="http://schemas.microsoft.com/office/drawing/2014/main" id="{5DA92D3D-6DEF-1A32-B866-74DC0C8AD43F}"/>
              </a:ext>
            </a:extLst>
          </p:cNvPr>
          <p:cNvSpPr>
            <a:spLocks noGrp="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1974D-62C2-1F4D-902E-57FF859074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6951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720689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At some point in perhaps the not-too-distant future millions of people will just quickly rise to meet the Lord Jesus Christ.</a:t>
            </a:r>
          </a:p>
        </p:txBody>
      </p:sp>
    </p:spTree>
    <p:extLst>
      <p:ext uri="{BB962C8B-B14F-4D97-AF65-F5344CB8AC3E}">
        <p14:creationId xmlns:p14="http://schemas.microsoft.com/office/powerpoint/2010/main" val="3038179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031888-DFC6-5742-8CC6-9ADF45B0FFD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The threefold outline answers how God was affirming the church through Paul. The focus of the letter is the center chapter where he corrects their understanding by reaffirming a pre-trib rapture as he did in 1 Thess 1:10; 4:13-18.</a:t>
            </a:r>
          </a:p>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________</a:t>
            </a:r>
          </a:p>
          <a:p>
            <a:pPr eaLnBrk="1" hangingPunct="1"/>
            <a:r>
              <a:rPr lang="en-US" b="1" dirty="0">
                <a:latin typeface="Arial" panose="020B0604020202020204" pitchFamily="34" charset="0"/>
                <a:ea typeface="ＭＳ Ｐゴシック" charset="0"/>
                <a:cs typeface="ＭＳ Ｐゴシック" charset="0"/>
              </a:rPr>
              <a:t>NS-14-2 Thess-10, 142</a:t>
            </a:r>
          </a:p>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48337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11893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speaks clearly of this next event on God’s prophetic calendar in 1 Thess 4:13-18…</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4027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64111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01379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608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Doctrine and relationships should occupy much of our time</a:t>
            </a:r>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In particular, we need a theology of Christ’s second coming.</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4018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0473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43168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Do you think your home will be broken into tonight? At his return, Jesus will be as expected as much as you expect a thief to rob your house tonight. </a:t>
            </a:r>
          </a:p>
          <a:p>
            <a:r>
              <a:rPr lang="en-US" dirty="0">
                <a:cs typeface="ＭＳ Ｐゴシック" charset="0"/>
              </a:rPr>
              <a:t>Are you prepared for him to arrive at any time? Is there anything you do that will cause you to be ashamed if he came at that time you do it?</a:t>
            </a:r>
          </a:p>
        </p:txBody>
      </p:sp>
    </p:spTree>
    <p:extLst>
      <p:ext uri="{BB962C8B-B14F-4D97-AF65-F5344CB8AC3E}">
        <p14:creationId xmlns:p14="http://schemas.microsoft.com/office/powerpoint/2010/main" val="33649797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But now, months later, Jesus had not come and the church was wondering if they had already entered the tribulation. So Paul wrote them another letter to show how God continued to affirm them</a:t>
            </a:r>
            <a:r>
              <a:rPr lang="en-SG" sz="1200" kern="1200" dirty="0">
                <a:solidFill>
                  <a:schemeClr val="tx1"/>
                </a:solidFill>
                <a:effectLst/>
                <a:latin typeface="+mn-lt"/>
                <a:ea typeface="+mn-ea"/>
                <a:cs typeface="+mn-cs"/>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7497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9C3AC8-D5EC-6F4D-9061-9EE9BEAB13E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8373471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793B84-91AA-B642-B10B-60ED10820988}"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991699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1554802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p>
          <a:p>
            <a:r>
              <a:rPr lang="en-SG" dirty="0"/>
              <a:t>Paul mentions his fellow-workers Silas and Timothy but not his position as an apostle to begin his letter relationally (1:1-2).</a:t>
            </a:r>
          </a:p>
          <a:p>
            <a:endParaRPr lang="en-US" dirty="0"/>
          </a:p>
        </p:txBody>
      </p:sp>
    </p:spTree>
    <p:extLst>
      <p:ext uri="{BB962C8B-B14F-4D97-AF65-F5344CB8AC3E}">
        <p14:creationId xmlns:p14="http://schemas.microsoft.com/office/powerpoint/2010/main" val="38286091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Serve Jesus as Savior, God, and King of your life</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ＭＳ Ｐゴシック" charset="-128"/>
              </a:rPr>
              <a:t>One core value of our church is to be context-relevant. We present the unchanging Lord Jesus Christ to our ever-changing world because no one is more relevant than him. How do we do this? We proclaim that he is the ultimate authority as God (Lord), yet took on humanity to save us from our sins (Jesus) and will rule over all (Christ). </a:t>
            </a:r>
            <a:endParaRPr lang="en-US" dirty="0"/>
          </a:p>
          <a:p>
            <a:endParaRPr lang="en-US" dirty="0">
              <a:cs typeface="ＭＳ Ｐゴシック" charset="0"/>
            </a:endParaRPr>
          </a:p>
        </p:txBody>
      </p:sp>
    </p:spTree>
    <p:extLst>
      <p:ext uri="{BB962C8B-B14F-4D97-AF65-F5344CB8AC3E}">
        <p14:creationId xmlns:p14="http://schemas.microsoft.com/office/powerpoint/2010/main" val="37355830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
              </a:rPr>
              <a:t>The lofty name of the “Lord Jesus Christ” appears 9 times in this book—three times each in all three chapters (NLT):</a:t>
            </a:r>
          </a:p>
          <a:p>
            <a:endParaRPr lang="en-SG" sz="1200" b="1"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a:t>
            </a:r>
            <a:r>
              <a:rPr lang="en-SG" sz="1200" kern="1200" dirty="0">
                <a:solidFill>
                  <a:schemeClr val="tx1"/>
                </a:solidFill>
                <a:effectLst/>
                <a:latin typeface=""/>
                <a:ea typeface="+mn-ea"/>
                <a:cs typeface="+mn-cs"/>
              </a:rPr>
              <a:t> This letter is from Paul, Silas, and Timothy. We are writing to the church in Thessalonica, to you who belong to God our Father and the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1:2</a:t>
            </a:r>
            <a:r>
              <a:rPr lang="en-SG" sz="1200" kern="1200" dirty="0">
                <a:solidFill>
                  <a:schemeClr val="tx1"/>
                </a:solidFill>
                <a:effectLst/>
                <a:latin typeface=""/>
                <a:ea typeface="+mn-ea"/>
                <a:cs typeface="+mn-cs"/>
              </a:rPr>
              <a:t>    May God our Father and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give you grace and peace.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1:12</a:t>
            </a:r>
            <a:r>
              <a:rPr lang="en-SG" sz="1200" kern="1200" dirty="0">
                <a:solidFill>
                  <a:schemeClr val="tx1"/>
                </a:solidFill>
                <a:effectLst/>
                <a:latin typeface=""/>
                <a:ea typeface="+mn-ea"/>
                <a:cs typeface="+mn-cs"/>
              </a:rPr>
              <a:t> Then the name of our Lord Jesus will be honored because of the way you live, and you will be honored along with him. This is all made possible because of the grace of our God and </a:t>
            </a:r>
            <a:r>
              <a:rPr lang="en-SG" sz="1200" b="1" kern="1200" dirty="0">
                <a:solidFill>
                  <a:schemeClr val="tx1"/>
                </a:solidFill>
                <a:effectLst/>
                <a:latin typeface=""/>
                <a:ea typeface="+mn-ea"/>
                <a:cs typeface="+mn-cs"/>
              </a:rPr>
              <a:t>Lord</a:t>
            </a:r>
            <a:r>
              <a:rPr lang="en-SG" sz="1200" kern="1200" dirty="0">
                <a:solidFill>
                  <a:schemeClr val="tx1"/>
                </a:solidFill>
                <a:effectLst/>
                <a:latin typeface=""/>
                <a:ea typeface="+mn-ea"/>
                <a:cs typeface="+mn-cs"/>
              </a:rPr>
              <a:t>, </a:t>
            </a:r>
            <a:r>
              <a:rPr lang="en-SG" sz="1200" b="1" kern="1200" dirty="0">
                <a:solidFill>
                  <a:schemeClr val="tx1"/>
                </a:solidFill>
                <a:effectLst/>
                <a:latin typeface=""/>
                <a:ea typeface="+mn-ea"/>
                <a:cs typeface="+mn-cs"/>
              </a:rPr>
              <a:t>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a:t>
            </a:r>
            <a:r>
              <a:rPr lang="en-SG" sz="1200" kern="1200" dirty="0">
                <a:solidFill>
                  <a:schemeClr val="tx1"/>
                </a:solidFill>
                <a:effectLst/>
                <a:latin typeface=""/>
                <a:ea typeface="+mn-ea"/>
                <a:cs typeface="+mn-cs"/>
              </a:rPr>
              <a:t>    Now, dear brothers and sisters, let us clarify some things about the coming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and how we will be gathered to meet him.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2:14</a:t>
            </a:r>
            <a:r>
              <a:rPr lang="en-SG" sz="1200" kern="1200" dirty="0">
                <a:solidFill>
                  <a:schemeClr val="tx1"/>
                </a:solidFill>
                <a:effectLst/>
                <a:latin typeface=""/>
                <a:ea typeface="+mn-ea"/>
                <a:cs typeface="+mn-cs"/>
              </a:rPr>
              <a:t> He called you to salvation when we told you the Good News; now you can share in the glory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2:16</a:t>
            </a:r>
            <a:r>
              <a:rPr lang="en-SG" sz="1200" kern="1200" dirty="0">
                <a:solidFill>
                  <a:schemeClr val="tx1"/>
                </a:solidFill>
                <a:effectLst/>
                <a:latin typeface=""/>
                <a:ea typeface="+mn-ea"/>
                <a:cs typeface="+mn-cs"/>
              </a:rPr>
              <a:t>    Now may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himself and God our Father, who loved us and by his grace gave us eternal comfort and a wonderful hope,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3:6</a:t>
            </a:r>
            <a:r>
              <a:rPr lang="en-SG" sz="1200" kern="1200" dirty="0">
                <a:solidFill>
                  <a:schemeClr val="tx1"/>
                </a:solidFill>
                <a:effectLst/>
                <a:latin typeface=""/>
                <a:ea typeface="+mn-ea"/>
                <a:cs typeface="+mn-cs"/>
              </a:rPr>
              <a:t>    And now, dear brothers and sisters, we give you this command in the name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Stay away from all believers who live idle lives and don’t follow the tradition they received from us.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3:12</a:t>
            </a:r>
            <a:r>
              <a:rPr lang="en-SG" sz="1200" kern="1200" dirty="0">
                <a:solidFill>
                  <a:schemeClr val="tx1"/>
                </a:solidFill>
                <a:effectLst/>
                <a:latin typeface=""/>
                <a:ea typeface="+mn-ea"/>
                <a:cs typeface="+mn-cs"/>
              </a:rPr>
              <a:t> We command such people and urge them in the name of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to settle down and work to earn their own living.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3:18</a:t>
            </a:r>
            <a:r>
              <a:rPr lang="en-SG" sz="1200" kern="1200" dirty="0">
                <a:solidFill>
                  <a:schemeClr val="tx1"/>
                </a:solidFill>
                <a:effectLst/>
                <a:latin typeface=""/>
                <a:ea typeface="+mn-ea"/>
                <a:cs typeface="+mn-cs"/>
              </a:rPr>
              <a:t>    May the grace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be with you all. </a:t>
            </a:r>
          </a:p>
          <a:p>
            <a:endParaRPr lang="en-US" dirty="0">
              <a:latin typefac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0583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SG" sz="1200" kern="1200">
                <a:solidFill>
                  <a:schemeClr val="tx1"/>
                </a:solidFill>
                <a:effectLst/>
                <a:latin typeface="+mn-lt"/>
                <a:ea typeface="+mn-ea"/>
                <a:cs typeface="+mn-cs"/>
              </a:rPr>
              <a:t>So these first two verses show that </a:t>
            </a:r>
            <a:r>
              <a:rPr lang="en-SG" sz="1200" u="sng" kern="1200">
                <a:solidFill>
                  <a:schemeClr val="tx1"/>
                </a:solidFill>
                <a:effectLst/>
                <a:latin typeface="+mn-lt"/>
                <a:ea typeface="+mn-ea"/>
                <a:cs typeface="+mn-cs"/>
              </a:rPr>
              <a:t>seeing God's perspective</a:t>
            </a:r>
            <a:r>
              <a:rPr lang="en-SG" sz="1200" kern="1200">
                <a:solidFill>
                  <a:schemeClr val="tx1"/>
                </a:solidFill>
                <a:effectLst/>
                <a:latin typeface="+mn-lt"/>
                <a:ea typeface="+mn-ea"/>
                <a:cs typeface="+mn-cs"/>
              </a:rPr>
              <a:t> helps us to reach out and affirm others.  There’s another way to affirm others in verse 3…</a:t>
            </a:r>
            <a:endParaRPr lang="en-US"/>
          </a:p>
        </p:txBody>
      </p:sp>
    </p:spTree>
    <p:extLst>
      <p:ext uri="{BB962C8B-B14F-4D97-AF65-F5344CB8AC3E}">
        <p14:creationId xmlns:p14="http://schemas.microsoft.com/office/powerpoint/2010/main" val="26704308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You may be wondering why I say that these verses teach us to help afflicted people see God's perspective.  Aren't they just the preliminaries to the letter that follows?</a:t>
            </a:r>
          </a:p>
          <a:p>
            <a:r>
              <a:rPr lang="en-US"/>
              <a:t>Yes, but notice how many times Paul mentions God in this one sentence—four times!  </a:t>
            </a:r>
          </a:p>
          <a:p>
            <a:r>
              <a:rPr lang="en-US"/>
              <a:t>Twice he refers to the Father and twice to Christ, who is placed on equal level with the Father since He, too, is God.</a:t>
            </a:r>
          </a:p>
          <a:p>
            <a:endParaRPr lang="en-US"/>
          </a:p>
        </p:txBody>
      </p:sp>
    </p:spTree>
    <p:extLst>
      <p:ext uri="{BB962C8B-B14F-4D97-AF65-F5344CB8AC3E}">
        <p14:creationId xmlns:p14="http://schemas.microsoft.com/office/powerpoint/2010/main" val="8888162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SG" sz="1200" kern="1200">
                <a:solidFill>
                  <a:schemeClr val="tx1"/>
                </a:solidFill>
                <a:effectLst/>
                <a:latin typeface="+mn-lt"/>
                <a:ea typeface="+mn-ea"/>
                <a:cs typeface="+mn-cs"/>
              </a:rPr>
              <a:t>We all have peaks and valleys in our lives—peaks when it's easy to see the Lord and valleys when it's difficult to see Him. Swindoll writes… </a:t>
            </a:r>
          </a:p>
          <a:p>
            <a:r>
              <a:rPr lang="en-SG" sz="1200" kern="1200">
                <a:solidFill>
                  <a:schemeClr val="tx1"/>
                </a:solidFill>
                <a:effectLst/>
                <a:latin typeface="+mn-lt"/>
                <a:ea typeface="+mn-ea"/>
                <a:cs typeface="+mn-cs"/>
              </a:rPr>
              <a:t>• Text above</a:t>
            </a:r>
            <a:endParaRPr lang="en-US"/>
          </a:p>
        </p:txBody>
      </p:sp>
    </p:spTree>
    <p:extLst>
      <p:ext uri="{BB962C8B-B14F-4D97-AF65-F5344CB8AC3E}">
        <p14:creationId xmlns:p14="http://schemas.microsoft.com/office/powerpoint/2010/main" val="2160251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79235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382381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20892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478614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Aren</a:t>
            </a:r>
            <a:r>
              <a:rPr lang="mr-IN"/>
              <a:t>'</a:t>
            </a:r>
            <a:r>
              <a:rPr lang="en-US"/>
              <a:t>t you encouraged when you</a:t>
            </a:r>
            <a:r>
              <a:rPr lang="mr-IN"/>
              <a:t>'</a:t>
            </a:r>
            <a:r>
              <a:rPr lang="en-US"/>
              <a:t>re around people who always talk about the Lord?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They see life from God</a:t>
            </a:r>
            <a:r>
              <a:rPr lang="mr-IN"/>
              <a:t>'</a:t>
            </a:r>
            <a:r>
              <a:rPr lang="en-US"/>
              <a:t>s viewpoint—and there</a:t>
            </a:r>
            <a:r>
              <a:rPr lang="mr-IN"/>
              <a:t>'</a:t>
            </a:r>
            <a:r>
              <a:rPr lang="en-US"/>
              <a:t>s no more encouraging view!</a:t>
            </a:r>
          </a:p>
        </p:txBody>
      </p:sp>
    </p:spTree>
    <p:extLst>
      <p:ext uri="{BB962C8B-B14F-4D97-AF65-F5344CB8AC3E}">
        <p14:creationId xmlns:p14="http://schemas.microsoft.com/office/powerpoint/2010/main" val="10461031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often it’s tough to take care of </a:t>
            </a:r>
            <a:r>
              <a:rPr lang="en-SG" dirty="0" err="1">
                <a:effectLst/>
              </a:rPr>
              <a:t>outselves</a:t>
            </a:r>
            <a:r>
              <a:rPr lang="en-SG" dirty="0">
                <a:effectLst/>
              </a:rPr>
              <a:t> let alone others.  I struggle with this—don’t you? </a:t>
            </a:r>
            <a:r>
              <a:rPr lang="en-SG" sz="1200" kern="1200" dirty="0">
                <a:solidFill>
                  <a:schemeClr val="tx1"/>
                </a:solidFill>
                <a:effectLst/>
                <a:latin typeface="+mn-lt"/>
                <a:ea typeface="+mn-ea"/>
                <a:cs typeface="+mn-cs"/>
              </a:rPr>
              <a:t>Do you struggle with how to help those who are in tough straits? Do you know anyone afflicted in their relationship with their spouse, in financial woe, struggling with children or work or something else?</a:t>
            </a:r>
          </a:p>
          <a:p>
            <a:endParaRPr lang="en-US" dirty="0"/>
          </a:p>
        </p:txBody>
      </p:sp>
    </p:spTree>
    <p:extLst>
      <p:ext uri="{BB962C8B-B14F-4D97-AF65-F5344CB8AC3E}">
        <p14:creationId xmlns:p14="http://schemas.microsoft.com/office/powerpoint/2010/main" val="4433204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Today we're going to take a brief look into the first four verses of </a:t>
            </a:r>
            <a:r>
              <a:rPr lang="ar-SA" sz="1200" b="1" kern="1200" dirty="0">
                <a:solidFill>
                  <a:schemeClr val="tx1"/>
                </a:solidFill>
                <a:effectLst/>
                <a:latin typeface="+mn-lt"/>
                <a:ea typeface="+mn-ea"/>
                <a:cs typeface="Arial" panose="020B0604020202020204" pitchFamily="34" charset="0"/>
              </a:rPr>
              <a:t>2 </a:t>
            </a:r>
            <a:r>
              <a:rPr lang="ar-SA" sz="1200" b="1" kern="1200" dirty="0" err="1">
                <a:solidFill>
                  <a:schemeClr val="tx1"/>
                </a:solidFill>
                <a:effectLst/>
                <a:latin typeface="+mn-lt"/>
                <a:ea typeface="+mn-ea"/>
                <a:cs typeface="Arial" panose="020B0604020202020204" pitchFamily="34" charset="0"/>
              </a:rPr>
              <a:t>تسالونيكي</a:t>
            </a:r>
            <a:r>
              <a:rPr lang="en-SG" sz="1200" kern="1200" dirty="0">
                <a:solidFill>
                  <a:schemeClr val="tx1"/>
                </a:solidFill>
                <a:effectLst/>
                <a:latin typeface="+mn-lt"/>
                <a:ea typeface="+mn-ea"/>
                <a:cs typeface="+mn-cs"/>
              </a:rPr>
              <a:t> to see </a:t>
            </a:r>
            <a:r>
              <a:rPr lang="en-SG" sz="1200" i="1" kern="1200" dirty="0">
                <a:solidFill>
                  <a:schemeClr val="tx1"/>
                </a:solidFill>
                <a:effectLst/>
                <a:latin typeface="+mn-lt"/>
                <a:ea typeface="+mn-ea"/>
                <a:cs typeface="+mn-cs"/>
              </a:rPr>
              <a:t>how Paul affirmed</a:t>
            </a:r>
            <a:r>
              <a:rPr lang="en-SG" sz="1200" kern="1200" dirty="0">
                <a:solidFill>
                  <a:schemeClr val="tx1"/>
                </a:solidFill>
                <a:effectLst/>
                <a:latin typeface="+mn-lt"/>
                <a:ea typeface="+mn-ea"/>
                <a:cs typeface="+mn-cs"/>
              </a:rPr>
              <a:t> the afflicted believers at the ancient city of Thessalonica in order </a:t>
            </a:r>
            <a:r>
              <a:rPr lang="en-SG" sz="1200" i="1" kern="1200" dirty="0">
                <a:solidFill>
                  <a:schemeClr val="tx1"/>
                </a:solidFill>
                <a:effectLst/>
                <a:latin typeface="+mn-lt"/>
                <a:ea typeface="+mn-ea"/>
                <a:cs typeface="+mn-cs"/>
              </a:rPr>
              <a:t>to encourage them to grow in Christ</a:t>
            </a:r>
            <a:r>
              <a:rPr lang="en-SG" sz="1200" kern="1200" dirty="0">
                <a:solidFill>
                  <a:schemeClr val="tx1"/>
                </a:solidFill>
                <a:effectLst/>
                <a:latin typeface="+mn-lt"/>
                <a:ea typeface="+mn-ea"/>
                <a:cs typeface="+mn-cs"/>
              </a:rPr>
              <a:t>.  How did he comfort them to help them grow?</a:t>
            </a:r>
            <a:r>
              <a:rPr lang="en-SG" dirty="0">
                <a:effectLst/>
              </a:rPr>
              <a:t> </a:t>
            </a:r>
            <a:endParaRPr lang="en-US" dirty="0"/>
          </a:p>
        </p:txBody>
      </p:sp>
    </p:spTree>
    <p:extLst>
      <p:ext uri="{BB962C8B-B14F-4D97-AF65-F5344CB8AC3E}">
        <p14:creationId xmlns:p14="http://schemas.microsoft.com/office/powerpoint/2010/main" val="192800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SG" sz="1200" kern="1200">
                <a:solidFill>
                  <a:schemeClr val="tx1"/>
                </a:solidFill>
                <a:effectLst/>
                <a:latin typeface="+mn-lt"/>
                <a:ea typeface="+mn-ea"/>
                <a:cs typeface="+mn-cs"/>
              </a:rPr>
              <a:t>So these first two verses show that </a:t>
            </a:r>
            <a:r>
              <a:rPr lang="en-SG" sz="1200" u="sng" kern="1200">
                <a:solidFill>
                  <a:schemeClr val="tx1"/>
                </a:solidFill>
                <a:effectLst/>
                <a:latin typeface="+mn-lt"/>
                <a:ea typeface="+mn-ea"/>
                <a:cs typeface="+mn-cs"/>
              </a:rPr>
              <a:t>seeing God's perspective</a:t>
            </a:r>
            <a:r>
              <a:rPr lang="en-SG" sz="1200" kern="1200">
                <a:solidFill>
                  <a:schemeClr val="tx1"/>
                </a:solidFill>
                <a:effectLst/>
                <a:latin typeface="+mn-lt"/>
                <a:ea typeface="+mn-ea"/>
                <a:cs typeface="+mn-cs"/>
              </a:rPr>
              <a:t> helps us to reach out and affirm others.  There’s another way to affirm others in verse 3…</a:t>
            </a:r>
            <a:endParaRPr lang="en-US"/>
          </a:p>
        </p:txBody>
      </p:sp>
    </p:spTree>
    <p:extLst>
      <p:ext uri="{BB962C8B-B14F-4D97-AF65-F5344CB8AC3E}">
        <p14:creationId xmlns:p14="http://schemas.microsoft.com/office/powerpoint/2010/main" val="7711146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You may be wondering why I say that these verses teach us to help afflicted people see God's perspective.  Aren't they just the preliminaries to the letter that follows?</a:t>
            </a:r>
          </a:p>
          <a:p>
            <a:r>
              <a:rPr lang="en-US"/>
              <a:t>Yes, but notice how many times Paul mentions God in this one sentence—four times!  </a:t>
            </a:r>
          </a:p>
          <a:p>
            <a:r>
              <a:rPr lang="en-US"/>
              <a:t>Twice he refers to the Father and twice to Christ, who is placed on equal level with the Father since He, too, is God.</a:t>
            </a:r>
          </a:p>
          <a:p>
            <a:endParaRPr lang="en-US"/>
          </a:p>
        </p:txBody>
      </p:sp>
    </p:spTree>
    <p:extLst>
      <p:ext uri="{BB962C8B-B14F-4D97-AF65-F5344CB8AC3E}">
        <p14:creationId xmlns:p14="http://schemas.microsoft.com/office/powerpoint/2010/main" val="4280164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290052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Notice the qualifiers—for those who love God and for those obeying him. Granted, there</a:t>
            </a:r>
            <a:r>
              <a:rPr lang="mr-IN" dirty="0"/>
              <a:t>'</a:t>
            </a:r>
            <a:r>
              <a:rPr lang="en-US" dirty="0"/>
              <a:t>s balance here, too.  This doesn't mean you go around blabbing all the time, </a:t>
            </a:r>
            <a:r>
              <a:rPr lang="mr-IN" dirty="0"/>
              <a:t>"</a:t>
            </a:r>
            <a:r>
              <a:rPr lang="en-US" dirty="0"/>
              <a:t>Well, all things work for the good!</a:t>
            </a:r>
            <a:r>
              <a:rPr lang="mr-IN" dirty="0"/>
              <a:t>"</a:t>
            </a:r>
            <a:r>
              <a:rPr lang="en-US"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41761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The French atheist, Voltaire, makes fun of such people in his novel Candide. </a:t>
            </a:r>
            <a:endParaRPr lang="en-US" dirty="0"/>
          </a:p>
        </p:txBody>
      </p:sp>
    </p:spTree>
    <p:extLst>
      <p:ext uri="{BB962C8B-B14F-4D97-AF65-F5344CB8AC3E}">
        <p14:creationId xmlns:p14="http://schemas.microsoft.com/office/powerpoint/2010/main" val="1088080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589789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Voltaire constantly belittles the Christian in the story, </a:t>
            </a:r>
            <a:r>
              <a:rPr lang="en-SG" sz="1200" b="1" kern="1200" dirty="0" err="1">
                <a:solidFill>
                  <a:schemeClr val="tx1"/>
                </a:solidFill>
                <a:effectLst/>
                <a:latin typeface="Arial" panose="020B0604020202020204" pitchFamily="34" charset="0"/>
                <a:ea typeface="ＭＳ Ｐゴシック" pitchFamily="-111" charset="-128"/>
                <a:cs typeface="ＭＳ Ｐゴシック" pitchFamily="-111" charset="-128"/>
              </a:rPr>
              <a:t>Dr.</a:t>
            </a:r>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 Pangloss, every time something awful happens, saying, </a:t>
            </a:r>
            <a:r>
              <a:rPr lang="mr-IN" sz="1200" b="1" kern="1200" dirty="0">
                <a:solidFill>
                  <a:schemeClr val="tx1"/>
                </a:solidFill>
                <a:effectLst/>
                <a:latin typeface="Arial" panose="020B0604020202020204" pitchFamily="34" charset="0"/>
                <a:ea typeface="ＭＳ Ｐゴシック" pitchFamily="-111" charset="-128"/>
                <a:cs typeface="ＭＳ Ｐゴシック" pitchFamily="-111" charset="-128"/>
              </a:rPr>
              <a:t>"</a:t>
            </a:r>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Well, all things work for good!</a:t>
            </a:r>
            <a:r>
              <a:rPr lang="mr-IN" sz="1200" b="1" kern="1200" dirty="0">
                <a:solidFill>
                  <a:schemeClr val="tx1"/>
                </a:solidFill>
                <a:effectLst/>
                <a:latin typeface="Arial" panose="020B0604020202020204" pitchFamily="34" charset="0"/>
                <a:ea typeface="ＭＳ Ｐゴシック" pitchFamily="-111" charset="-128"/>
                <a:cs typeface="ＭＳ Ｐゴシック" pitchFamily="-111" charset="-128"/>
              </a:rPr>
              <a:t>"</a:t>
            </a:r>
            <a:r>
              <a:rPr lang="en-SG" dirty="0">
                <a:effectLst/>
              </a:rPr>
              <a:t> </a:t>
            </a:r>
            <a:endParaRPr lang="en-US" dirty="0"/>
          </a:p>
        </p:txBody>
      </p:sp>
    </p:spTree>
    <p:extLst>
      <p:ext uri="{BB962C8B-B14F-4D97-AF65-F5344CB8AC3E}">
        <p14:creationId xmlns:p14="http://schemas.microsoft.com/office/powerpoint/2010/main" val="14368194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Voltaire quotes, of course, only a portion of Romans 8:28, that says this applies to those who love God. Even Christians only quote part of the verse too.</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39921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But Romans</a:t>
            </a:r>
            <a:r>
              <a:rPr lang="en-SG" sz="1200" b="1" kern="1200" baseline="0" dirty="0">
                <a:solidFill>
                  <a:schemeClr val="tx1"/>
                </a:solidFill>
                <a:effectLst/>
                <a:latin typeface="Arial" panose="020B0604020202020204" pitchFamily="34" charset="0"/>
                <a:ea typeface="ＭＳ Ｐゴシック" pitchFamily="-111" charset="-128"/>
                <a:cs typeface="ＭＳ Ｐゴシック" pitchFamily="-111" charset="-128"/>
              </a:rPr>
              <a:t> 8:28 </a:t>
            </a:r>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actually applies this optimism only to those who both love God and are called according to his purpose. We must be </a:t>
            </a:r>
            <a:r>
              <a:rPr lang="mr-IN" sz="1200" b="1" kern="1200" dirty="0">
                <a:solidFill>
                  <a:schemeClr val="tx1"/>
                </a:solidFill>
                <a:effectLst/>
                <a:latin typeface="Arial" panose="020B0604020202020204" pitchFamily="34" charset="0"/>
                <a:ea typeface="ＭＳ Ｐゴシック" pitchFamily="-111" charset="-128"/>
                <a:cs typeface="ＭＳ Ｐゴシック" pitchFamily="-111" charset="-128"/>
              </a:rPr>
              <a:t>"</a:t>
            </a:r>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the called ones</a:t>
            </a:r>
            <a:r>
              <a:rPr lang="mr-IN" sz="1200" b="1" kern="1200" dirty="0">
                <a:solidFill>
                  <a:schemeClr val="tx1"/>
                </a:solidFill>
                <a:effectLst/>
                <a:latin typeface="Arial" panose="020B0604020202020204" pitchFamily="34" charset="0"/>
                <a:ea typeface="ＭＳ Ｐゴシック" pitchFamily="-111" charset="-128"/>
                <a:cs typeface="ＭＳ Ｐゴシック" pitchFamily="-111" charset="-128"/>
              </a:rPr>
              <a:t>"</a:t>
            </a:r>
            <a:r>
              <a:rPr lang="en-SG" sz="1200" b="1" kern="1200" dirty="0">
                <a:solidFill>
                  <a:schemeClr val="tx1"/>
                </a:solidFill>
                <a:effectLst/>
                <a:latin typeface="Arial" panose="020B0604020202020204" pitchFamily="34" charset="0"/>
                <a:ea typeface="ＭＳ Ｐゴシック" pitchFamily="-111" charset="-128"/>
                <a:cs typeface="ＭＳ Ｐゴシック" pitchFamily="-111" charset="-128"/>
              </a:rPr>
              <a:t> who know Him and love Him.</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59854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SG" sz="1200" kern="1200">
                <a:solidFill>
                  <a:schemeClr val="tx1"/>
                </a:solidFill>
                <a:effectLst/>
                <a:latin typeface="+mn-lt"/>
                <a:ea typeface="+mn-ea"/>
                <a:cs typeface="+mn-cs"/>
              </a:rPr>
              <a:t>There are ways of turning people's sights to the Lord without always quoting Scripture and saying, "Praise Jesus, Praise Jesus…"</a:t>
            </a:r>
            <a:r>
              <a:rPr lang="en-SG">
                <a:effectLst/>
              </a:rPr>
              <a:t> </a:t>
            </a:r>
          </a:p>
          <a:p>
            <a:r>
              <a:rPr lang="en-SG">
                <a:effectLst/>
                <a:cs typeface="ＭＳ Ｐゴシック" charset="0"/>
              </a:rPr>
              <a:t>• </a:t>
            </a:r>
            <a:r>
              <a:rPr lang="en-SG" sz="1200" kern="1200">
                <a:solidFill>
                  <a:schemeClr val="tx1"/>
                </a:solidFill>
                <a:effectLst/>
                <a:latin typeface="+mn-lt"/>
                <a:ea typeface="+mn-ea"/>
                <a:cs typeface="+mn-cs"/>
              </a:rPr>
              <a:t>Sometimes we affirm and turn others to God by saying nothing at all.</a:t>
            </a:r>
          </a:p>
          <a:p>
            <a:r>
              <a:rPr lang="en-SG" sz="1200" kern="1200">
                <a:solidFill>
                  <a:schemeClr val="tx1"/>
                </a:solidFill>
                <a:effectLst/>
                <a:latin typeface="+mn-lt"/>
                <a:ea typeface="+mn-ea"/>
                <a:cs typeface="+mn-cs"/>
              </a:rPr>
              <a:t>•</a:t>
            </a:r>
            <a:r>
              <a:rPr lang="en-SG" sz="1200" kern="1200" baseline="0">
                <a:solidFill>
                  <a:schemeClr val="tx1"/>
                </a:solidFill>
                <a:effectLst/>
                <a:latin typeface="+mn-lt"/>
                <a:ea typeface="+mn-ea"/>
                <a:cs typeface="+mn-cs"/>
              </a:rPr>
              <a:t> </a:t>
            </a:r>
            <a:r>
              <a:rPr lang="en-SG" sz="1200" kern="1200">
                <a:solidFill>
                  <a:schemeClr val="tx1"/>
                </a:solidFill>
                <a:effectLst/>
                <a:latin typeface="+mn-lt"/>
                <a:ea typeface="+mn-ea"/>
                <a:cs typeface="+mn-cs"/>
              </a:rPr>
              <a:t>Often just writing down a Scripture reference for the person and encouraging him to look it up later is best.</a:t>
            </a:r>
            <a:endParaRPr lang="en-US">
              <a:cs typeface="ＭＳ Ｐゴシック" charset="0"/>
            </a:endParaRPr>
          </a:p>
        </p:txBody>
      </p:sp>
    </p:spTree>
    <p:extLst>
      <p:ext uri="{BB962C8B-B14F-4D97-AF65-F5344CB8AC3E}">
        <p14:creationId xmlns:p14="http://schemas.microsoft.com/office/powerpoint/2010/main" val="40024354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We need to realign ourselves towards God because his plan is perfect!</a:t>
            </a:r>
            <a:r>
              <a:rPr lang="en-SG" dirty="0">
                <a:effectLst/>
              </a:rPr>
              <a:t> </a:t>
            </a:r>
          </a:p>
          <a:p>
            <a:r>
              <a:rPr lang="en-SG" sz="1200" kern="1200" dirty="0">
                <a:solidFill>
                  <a:schemeClr val="tx1"/>
                </a:solidFill>
                <a:effectLst/>
                <a:latin typeface="+mn-lt"/>
                <a:ea typeface="+mn-ea"/>
                <a:cs typeface="+mn-cs"/>
              </a:rPr>
              <a:t>A few years ago, at the Seattle Special Olympics, six contestants, all physically or mentally disabled, assembled at the starting line for the 100-yard dash.</a:t>
            </a:r>
            <a:endParaRPr lang="en-US" dirty="0"/>
          </a:p>
        </p:txBody>
      </p:sp>
    </p:spTree>
    <p:extLst>
      <p:ext uri="{BB962C8B-B14F-4D97-AF65-F5344CB8AC3E}">
        <p14:creationId xmlns:p14="http://schemas.microsoft.com/office/powerpoint/2010/main" val="16578859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mn-lt"/>
                <a:ea typeface="+mn-ea"/>
                <a:cs typeface="+mn-cs"/>
              </a:rPr>
              <a:t>At the gun, they all started out, not exactly in a dash, but with a relish to run the race to the finish and win. All, that is, except one little boy who stumbled on the asphalt, tumbled over a couple of times, and began to cry. The others heard the boy cry.  They slowed down and looked back.  Then they all turned around and went back ... every one of them.</a:t>
            </a:r>
            <a:endParaRPr lang="en-US" dirty="0"/>
          </a:p>
          <a:p>
            <a:endParaRPr lang="en-US" dirty="0"/>
          </a:p>
        </p:txBody>
      </p:sp>
    </p:spTree>
    <p:extLst>
      <p:ext uri="{BB962C8B-B14F-4D97-AF65-F5344CB8AC3E}">
        <p14:creationId xmlns:p14="http://schemas.microsoft.com/office/powerpoint/2010/main" val="3196839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One girl with Down's Syndrome bent down and kissed him and said, "This will make it better."</a:t>
            </a:r>
            <a:endParaRPr lang="en-US" dirty="0"/>
          </a:p>
          <a:p>
            <a:endParaRPr lang="en-US" dirty="0"/>
          </a:p>
        </p:txBody>
      </p:sp>
    </p:spTree>
    <p:extLst>
      <p:ext uri="{BB962C8B-B14F-4D97-AF65-F5344CB8AC3E}">
        <p14:creationId xmlns:p14="http://schemas.microsoft.com/office/powerpoint/2010/main" val="30633694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Then all six linked arms and ran together to the finish line. </a:t>
            </a:r>
            <a:endParaRPr lang="en-US" dirty="0"/>
          </a:p>
        </p:txBody>
      </p:sp>
    </p:spTree>
    <p:extLst>
      <p:ext uri="{BB962C8B-B14F-4D97-AF65-F5344CB8AC3E}">
        <p14:creationId xmlns:p14="http://schemas.microsoft.com/office/powerpoint/2010/main" val="40680359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Everyone in the stadium stood, and the cheering went on for several minutes.  People who were there are still telling the story.</a:t>
            </a:r>
            <a:r>
              <a:rPr lang="en-SG" dirty="0">
                <a:effectLst/>
              </a:rPr>
              <a:t> </a:t>
            </a:r>
          </a:p>
          <a:p>
            <a:r>
              <a:rPr lang="en-SG" sz="1200" kern="1200" dirty="0">
                <a:solidFill>
                  <a:schemeClr val="tx1"/>
                </a:solidFill>
                <a:effectLst/>
                <a:latin typeface="+mn-lt"/>
                <a:ea typeface="+mn-ea"/>
                <a:cs typeface="+mn-cs"/>
              </a:rPr>
              <a:t>Why?  Because deep down we know this one thing: What matters in this life is more than winning for ourselves.  </a:t>
            </a:r>
            <a:r>
              <a:rPr lang="en-SG" sz="1200" i="1" kern="1200" dirty="0">
                <a:solidFill>
                  <a:schemeClr val="tx1"/>
                </a:solidFill>
                <a:effectLst/>
                <a:latin typeface="+mn-lt"/>
                <a:ea typeface="+mn-ea"/>
                <a:cs typeface="+mn-cs"/>
              </a:rPr>
              <a:t>God’s view</a:t>
            </a:r>
            <a:r>
              <a:rPr lang="en-SG" sz="1200" kern="1200" dirty="0">
                <a:solidFill>
                  <a:schemeClr val="tx1"/>
                </a:solidFill>
                <a:effectLst/>
                <a:latin typeface="+mn-lt"/>
                <a:ea typeface="+mn-ea"/>
                <a:cs typeface="+mn-cs"/>
              </a:rPr>
              <a:t> on life is helping others win, even if it means slowing down and changing our course.</a:t>
            </a:r>
            <a:r>
              <a:rPr lang="en-SG" dirty="0">
                <a:effectLst/>
              </a:rPr>
              <a:t> </a:t>
            </a:r>
            <a:endParaRPr lang="en-US" dirty="0"/>
          </a:p>
        </p:txBody>
      </p:sp>
    </p:spTree>
    <p:extLst>
      <p:ext uri="{BB962C8B-B14F-4D97-AF65-F5344CB8AC3E}">
        <p14:creationId xmlns:p14="http://schemas.microsoft.com/office/powerpoint/2010/main" val="36546585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"A candle loses nothing by lighting another candle." You can be that candle to share God’s view and bring light to others without in the least diminishing your own light.</a:t>
            </a:r>
            <a:r>
              <a:rPr lang="en-SG" dirty="0">
                <a:effectLst/>
              </a:rPr>
              <a:t> </a:t>
            </a:r>
            <a:endParaRPr lang="en-US" dirty="0"/>
          </a:p>
        </p:txBody>
      </p:sp>
    </p:spTree>
    <p:extLst>
      <p:ext uri="{BB962C8B-B14F-4D97-AF65-F5344CB8AC3E}">
        <p14:creationId xmlns:p14="http://schemas.microsoft.com/office/powerpoint/2010/main" val="2690711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991699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Others benefit in their spiritual walk when they hear you praise God for them.</a:t>
            </a:r>
          </a:p>
        </p:txBody>
      </p:sp>
    </p:spTree>
    <p:extLst>
      <p:ext uri="{BB962C8B-B14F-4D97-AF65-F5344CB8AC3E}">
        <p14:creationId xmlns:p14="http://schemas.microsoft.com/office/powerpoint/2010/main" val="4979636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Paul thanked God for two things—their faith and their love (</a:t>
            </a:r>
            <a:r>
              <a:rPr lang="en-SG" sz="1200" u="sng"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a:t>
            </a:r>
          </a:p>
          <a:p>
            <a:r>
              <a:rPr lang="en-SG" dirty="0">
                <a:effectLst/>
              </a:rPr>
              <a:t>I wonder how often you thank God for others’ spiritual growth. </a:t>
            </a:r>
            <a:r>
              <a:rPr lang="en-SG" sz="1200" kern="1200" dirty="0">
                <a:solidFill>
                  <a:schemeClr val="tx1"/>
                </a:solidFill>
                <a:effectLst/>
                <a:latin typeface="+mn-lt"/>
                <a:ea typeface="+mn-ea"/>
                <a:cs typeface="+mn-cs"/>
              </a:rPr>
              <a:t>When someone is going through trials how do we generally pray?</a:t>
            </a:r>
          </a:p>
          <a:p>
            <a:r>
              <a:rPr lang="en-SG" sz="1200" kern="1200" dirty="0">
                <a:solidFill>
                  <a:schemeClr val="tx1"/>
                </a:solidFill>
                <a:effectLst/>
                <a:latin typeface="+mn-lt"/>
                <a:ea typeface="+mn-ea"/>
                <a:cs typeface="+mn-cs"/>
              </a:rPr>
              <a:t>I hate to admit it, but most of the time we ask God to remove the trials.</a:t>
            </a:r>
          </a:p>
          <a:p>
            <a:r>
              <a:rPr lang="en-SG" sz="1200" kern="1200" dirty="0">
                <a:solidFill>
                  <a:schemeClr val="tx1"/>
                </a:solidFill>
                <a:effectLst/>
                <a:latin typeface="+mn-lt"/>
                <a:ea typeface="+mn-ea"/>
                <a:cs typeface="+mn-cs"/>
              </a:rPr>
              <a:t>Notice the focus of Paul's prayer here—not a request that God take away their trials but </a:t>
            </a:r>
            <a:r>
              <a:rPr lang="en-SG" sz="1200" b="1" kern="1200" dirty="0">
                <a:solidFill>
                  <a:schemeClr val="tx1"/>
                </a:solidFill>
                <a:effectLst/>
                <a:latin typeface="+mn-lt"/>
                <a:ea typeface="+mn-ea"/>
                <a:cs typeface="+mn-cs"/>
              </a:rPr>
              <a:t>thanksgiving</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affirmed them by praying not for the </a:t>
            </a:r>
            <a:r>
              <a:rPr lang="en-SG" sz="1200" b="1" kern="1200" dirty="0">
                <a:solidFill>
                  <a:schemeClr val="tx1"/>
                </a:solidFill>
                <a:effectLst/>
                <a:latin typeface="+mn-lt"/>
                <a:ea typeface="+mn-ea"/>
                <a:cs typeface="+mn-cs"/>
              </a:rPr>
              <a:t>removal</a:t>
            </a:r>
            <a:r>
              <a:rPr lang="en-SG" sz="1200" kern="1200" dirty="0">
                <a:solidFill>
                  <a:schemeClr val="tx1"/>
                </a:solidFill>
                <a:effectLst/>
                <a:latin typeface="+mn-lt"/>
                <a:ea typeface="+mn-ea"/>
                <a:cs typeface="+mn-cs"/>
              </a:rPr>
              <a:t> of the trial but for character development </a:t>
            </a:r>
            <a:r>
              <a:rPr lang="en-SG" sz="1200" b="1" kern="1200" dirty="0">
                <a:solidFill>
                  <a:schemeClr val="tx1"/>
                </a:solidFill>
                <a:effectLst/>
                <a:latin typeface="+mn-lt"/>
                <a:ea typeface="+mn-ea"/>
                <a:cs typeface="+mn-cs"/>
              </a:rPr>
              <a:t>through</a:t>
            </a:r>
            <a:r>
              <a:rPr lang="en-SG" sz="1200" kern="1200" dirty="0">
                <a:solidFill>
                  <a:schemeClr val="tx1"/>
                </a:solidFill>
                <a:effectLst/>
                <a:latin typeface="+mn-lt"/>
                <a:ea typeface="+mn-ea"/>
                <a:cs typeface="+mn-cs"/>
              </a:rPr>
              <a:t> the trial.</a:t>
            </a:r>
          </a:p>
          <a:p>
            <a:r>
              <a:rPr lang="en-SG" sz="1200" kern="1200" dirty="0">
                <a:solidFill>
                  <a:schemeClr val="tx1"/>
                </a:solidFill>
                <a:effectLst/>
                <a:latin typeface="+mn-lt"/>
                <a:ea typeface="+mn-ea"/>
                <a:cs typeface="+mn-cs"/>
              </a:rPr>
              <a:t>Paul doesn't focus on what's going on </a:t>
            </a:r>
            <a:r>
              <a:rPr lang="en-SG" sz="1200" b="1" kern="1200" dirty="0">
                <a:solidFill>
                  <a:schemeClr val="tx1"/>
                </a:solidFill>
                <a:effectLst/>
                <a:latin typeface="+mn-lt"/>
                <a:ea typeface="+mn-ea"/>
                <a:cs typeface="+mn-cs"/>
              </a:rPr>
              <a:t>around</a:t>
            </a:r>
            <a:r>
              <a:rPr lang="en-SG" sz="1200" kern="1200" dirty="0">
                <a:solidFill>
                  <a:schemeClr val="tx1"/>
                </a:solidFill>
                <a:effectLst/>
                <a:latin typeface="+mn-lt"/>
                <a:ea typeface="+mn-ea"/>
                <a:cs typeface="+mn-cs"/>
              </a:rPr>
              <a:t> them—he looks at what God is doing </a:t>
            </a:r>
            <a:r>
              <a:rPr lang="en-SG" sz="1200" b="1" kern="1200" dirty="0">
                <a:solidFill>
                  <a:schemeClr val="tx1"/>
                </a:solidFill>
                <a:effectLst/>
                <a:latin typeface="+mn-lt"/>
                <a:ea typeface="+mn-ea"/>
                <a:cs typeface="+mn-cs"/>
              </a:rPr>
              <a:t>within</a:t>
            </a:r>
            <a:r>
              <a:rPr lang="en-SG" sz="1200" kern="1200" dirty="0">
                <a:solidFill>
                  <a:schemeClr val="tx1"/>
                </a:solidFill>
                <a:effectLst/>
                <a:latin typeface="+mn-lt"/>
                <a:ea typeface="+mn-ea"/>
                <a:cs typeface="+mn-cs"/>
              </a:rPr>
              <a:t> them—building qualities like faith, love, and perseverance mentioned in verse 4.</a:t>
            </a:r>
          </a:p>
          <a:p>
            <a:endParaRPr lang="en-US" dirty="0"/>
          </a:p>
        </p:txBody>
      </p:sp>
    </p:spTree>
    <p:extLst>
      <p:ext uri="{BB962C8B-B14F-4D97-AF65-F5344CB8AC3E}">
        <p14:creationId xmlns:p14="http://schemas.microsoft.com/office/powerpoint/2010/main" val="4381188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extLst>
      <p:ext uri="{BB962C8B-B14F-4D97-AF65-F5344CB8AC3E}">
        <p14:creationId xmlns:p14="http://schemas.microsoft.com/office/powerpoint/2010/main" val="68239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He affirmed them that their love for one another kept increasing—so we see Paul affirming their affirmation!</a:t>
            </a:r>
            <a:r>
              <a:rPr lang="en-SG" dirty="0">
                <a:effectLst/>
              </a:rPr>
              <a:t> </a:t>
            </a:r>
            <a:r>
              <a:rPr lang="en-SG" sz="1200" kern="1200" dirty="0">
                <a:solidFill>
                  <a:schemeClr val="tx1"/>
                </a:solidFill>
                <a:effectLst/>
                <a:latin typeface="+mn-lt"/>
                <a:ea typeface="+mn-ea"/>
                <a:cs typeface="+mn-cs"/>
              </a:rPr>
              <a:t>When you look at others, what type of glasses do you wear?</a:t>
            </a:r>
            <a:r>
              <a:rPr lang="en-SG" dirty="0">
                <a:effectLst/>
              </a:rPr>
              <a:t> </a:t>
            </a:r>
            <a:endParaRPr lang="en-US" dirty="0"/>
          </a:p>
        </p:txBody>
      </p:sp>
    </p:spTree>
    <p:extLst>
      <p:ext uri="{BB962C8B-B14F-4D97-AF65-F5344CB8AC3E}">
        <p14:creationId xmlns:p14="http://schemas.microsoft.com/office/powerpoint/2010/main" val="19297327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mn-lt"/>
                <a:ea typeface="+mn-ea"/>
                <a:cs typeface="+mn-cs"/>
              </a:rPr>
              <a:t>We need to see people differently—with mercy glasses—looking at them in light of the death of Jesus for them and for us. However…</a:t>
            </a:r>
            <a:r>
              <a:rPr lang="en-SG" dirty="0">
                <a:effectLst/>
              </a:rPr>
              <a:t> </a:t>
            </a:r>
            <a:endParaRPr lang="en-US" dirty="0"/>
          </a:p>
        </p:txBody>
      </p:sp>
    </p:spTree>
    <p:extLst>
      <p:ext uri="{BB962C8B-B14F-4D97-AF65-F5344CB8AC3E}">
        <p14:creationId xmlns:p14="http://schemas.microsoft.com/office/powerpoint/2010/main" val="21004424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Prayer for others is no doubt the best way to affirm others.  That's why Paul did it!</a:t>
            </a:r>
          </a:p>
          <a:p>
            <a:r>
              <a:rPr lang="en-SG" sz="1200" kern="1200" dirty="0">
                <a:solidFill>
                  <a:schemeClr val="tx1"/>
                </a:solidFill>
                <a:effectLst/>
                <a:latin typeface="+mn-lt"/>
                <a:ea typeface="+mn-ea"/>
                <a:cs typeface="+mn-cs"/>
              </a:rPr>
              <a:t>I hope as a church we’ll grow to pray beyond a focus on the circumstances and pray that God will use difficulties to build the character of Christ within us.</a:t>
            </a:r>
          </a:p>
          <a:p>
            <a:r>
              <a:rPr lang="en-SG" sz="1200" kern="1200" dirty="0">
                <a:solidFill>
                  <a:schemeClr val="tx1"/>
                </a:solidFill>
                <a:effectLst/>
                <a:latin typeface="+mn-lt"/>
                <a:ea typeface="+mn-ea"/>
                <a:cs typeface="+mn-cs"/>
              </a:rPr>
              <a:t>The three qualities Paul notes are a great starting place—faith, love and perseverance.</a:t>
            </a:r>
          </a:p>
          <a:p>
            <a:r>
              <a:rPr lang="en-SG" sz="1200" kern="1200" dirty="0">
                <a:solidFill>
                  <a:schemeClr val="tx1"/>
                </a:solidFill>
                <a:effectLst/>
                <a:latin typeface="+mn-lt"/>
                <a:ea typeface="+mn-ea"/>
                <a:cs typeface="+mn-cs"/>
              </a:rPr>
              <a:t>MPI</a:t>
            </a:r>
          </a:p>
          <a:p>
            <a:r>
              <a:rPr lang="en-SG" dirty="0">
                <a:effectLst/>
              </a:rPr>
              <a:t>I think our prayer times together as a church would be even better if we make it a point to thank God for others' growth right there in the group. </a:t>
            </a:r>
            <a:endParaRPr lang="en-US" dirty="0"/>
          </a:p>
        </p:txBody>
      </p:sp>
    </p:spTree>
    <p:extLst>
      <p:ext uri="{BB962C8B-B14F-4D97-AF65-F5344CB8AC3E}">
        <p14:creationId xmlns:p14="http://schemas.microsoft.com/office/powerpoint/2010/main" val="1600665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Make your praise common knowledge to help others persevere.</a:t>
            </a:r>
          </a:p>
        </p:txBody>
      </p:sp>
    </p:spTree>
    <p:extLst>
      <p:ext uri="{BB962C8B-B14F-4D97-AF65-F5344CB8AC3E}">
        <p14:creationId xmlns:p14="http://schemas.microsoft.com/office/powerpoint/2010/main" val="34682147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Paul told </a:t>
            </a:r>
            <a:r>
              <a:rPr lang="en-SG" sz="1200" i="1" kern="1200" dirty="0">
                <a:solidFill>
                  <a:schemeClr val="tx1"/>
                </a:solidFill>
                <a:effectLst/>
                <a:latin typeface="+mn-lt"/>
                <a:ea typeface="+mn-ea"/>
                <a:cs typeface="+mn-cs"/>
              </a:rPr>
              <a:t>others</a:t>
            </a:r>
            <a:r>
              <a:rPr lang="en-SG" sz="1200" kern="1200" dirty="0">
                <a:solidFill>
                  <a:schemeClr val="tx1"/>
                </a:solidFill>
                <a:effectLst/>
                <a:latin typeface="+mn-lt"/>
                <a:ea typeface="+mn-ea"/>
                <a:cs typeface="+mn-cs"/>
              </a:rPr>
              <a:t> how well they hung in there (</a:t>
            </a:r>
            <a:r>
              <a:rPr lang="en-SG" sz="1200" u="sng" kern="1200" dirty="0">
                <a:solidFill>
                  <a:schemeClr val="tx1"/>
                </a:solidFill>
                <a:effectLst/>
                <a:latin typeface="+mn-lt"/>
                <a:ea typeface="+mn-ea"/>
                <a:cs typeface="+mn-cs"/>
              </a:rPr>
              <a:t>1:4</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He could have been negative—“Man, you should see those Thessalonians’ hassles.  Their theology is messed up so much they think they’re in the Tribulation!”</a:t>
            </a:r>
          </a:p>
          <a:p>
            <a:r>
              <a:rPr lang="en-SG" sz="1200" kern="1200" dirty="0">
                <a:solidFill>
                  <a:schemeClr val="tx1"/>
                </a:solidFill>
                <a:effectLst/>
                <a:latin typeface="+mn-lt"/>
                <a:ea typeface="+mn-ea"/>
                <a:cs typeface="+mn-cs"/>
              </a:rPr>
              <a:t>Not Paul!  He said, "Wow!  You should see how the church at Thessalonica continues to reach out, deepen in their love, make great strides in trusting God, and endure—despite the most intense persecutions in the Roman Empire.  They're doing </a:t>
            </a:r>
            <a:r>
              <a:rPr lang="en-SG" sz="1200" kern="1200" dirty="0" err="1">
                <a:solidFill>
                  <a:schemeClr val="tx1"/>
                </a:solidFill>
                <a:effectLst/>
                <a:latin typeface="+mn-lt"/>
                <a:ea typeface="+mn-ea"/>
                <a:cs typeface="+mn-cs"/>
              </a:rPr>
              <a:t>grrrrrrrreat</a:t>
            </a:r>
            <a:r>
              <a:rPr lang="en-SG" sz="1200" kern="1200" dirty="0">
                <a:solidFill>
                  <a:schemeClr val="tx1"/>
                </a:solidFill>
                <a:effectLst/>
                <a:latin typeface="+mn-lt"/>
                <a:ea typeface="+mn-ea"/>
                <a:cs typeface="+mn-cs"/>
              </a:rPr>
              <a:t>!"</a:t>
            </a:r>
          </a:p>
          <a:p>
            <a:endParaRPr lang="en-US" dirty="0">
              <a:cs typeface="ＭＳ Ｐゴシック" charset="0"/>
            </a:endParaRPr>
          </a:p>
        </p:txBody>
      </p:sp>
    </p:spTree>
    <p:extLst>
      <p:ext uri="{BB962C8B-B14F-4D97-AF65-F5344CB8AC3E}">
        <p14:creationId xmlns:p14="http://schemas.microsoft.com/office/powerpoint/2010/main" val="41817693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People often become what you tell them they will become.  </a:t>
            </a:r>
          </a:p>
          <a:p>
            <a:r>
              <a:rPr lang="en-US" dirty="0"/>
              <a:t>This is especially true in parenting children.</a:t>
            </a:r>
          </a:p>
          <a:p>
            <a:r>
              <a:rPr lang="en-US" dirty="0"/>
              <a:t>The important principle here is that people will become what you tell them they will become.  This is especially true in parenting children.</a:t>
            </a:r>
          </a:p>
          <a:p>
            <a:endParaRPr lang="en-US" dirty="0"/>
          </a:p>
        </p:txBody>
      </p:sp>
    </p:spTree>
    <p:extLst>
      <p:ext uri="{BB962C8B-B14F-4D97-AF65-F5344CB8AC3E}">
        <p14:creationId xmlns:p14="http://schemas.microsoft.com/office/powerpoint/2010/main" val="13280195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Children tend to become what their parents tell them they will become.  Major league baseball catcher Jim Sundberg said that his father was always telling Jim, “Jim, one day you’re going to be a great major league catcher.”</a:t>
            </a:r>
            <a:r>
              <a:rPr lang="en-SG" dirty="0">
                <a:effectLst/>
              </a:rPr>
              <a:t> </a:t>
            </a:r>
            <a:endParaRPr lang="en-US" dirty="0"/>
          </a:p>
        </p:txBody>
      </p:sp>
    </p:spTree>
    <p:extLst>
      <p:ext uri="{BB962C8B-B14F-4D97-AF65-F5344CB8AC3E}">
        <p14:creationId xmlns:p14="http://schemas.microsoft.com/office/powerpoint/2010/main" val="3077545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B81FA1-4E7A-0C4F-B807-ED2F8D10473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5239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9AE656-7703-FF4B-B1A5-09317DE058C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52776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08FFD47-A081-B04D-9403-E6BCBC3581E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910555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63B07C9-43EF-474F-B561-55D65BB1DD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668200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EA47873-BA13-F341-B968-39D60A4325C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655292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76CCDD5-719B-0647-A712-CC46645B50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56685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F3B273-2DBE-C442-B308-EFDD68735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2769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18E57E-7281-1E45-BD43-7FD281B76B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5847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508B5-14F9-F24A-9483-9B1313167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8254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141CF-05D5-D342-9908-1571DDBB8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28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75A114-CDCE-F147-A449-8CA3F743D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25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1EF8AD-C66E-714A-929D-9E8311769E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731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B9F9D7-0B02-924A-9653-FAEAD3F13CD6}" type="slidenum">
              <a:rPr lang="en-US"/>
              <a:pPr>
                <a:defRPr/>
              </a:pPr>
              <a:t>‹#›</a:t>
            </a:fld>
            <a:endParaRPr lang="en-US"/>
          </a:p>
        </p:txBody>
      </p:sp>
    </p:spTree>
    <p:extLst>
      <p:ext uri="{BB962C8B-B14F-4D97-AF65-F5344CB8AC3E}">
        <p14:creationId xmlns:p14="http://schemas.microsoft.com/office/powerpoint/2010/main" val="34667419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09883F-BD0F-3E49-BA44-32F23BF88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796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C3FFD1-428F-F04E-8300-C4CB3DF0C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0700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6DE3A1-0400-BA4B-986E-04D6E7719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6317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69C5E-058D-F841-AD3C-4B1577D0F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43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60038-5809-EB4C-94DA-143A7DDE6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0550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6803D-E9FF-4947-A77A-9230E81157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7750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C894D-675A-9347-835A-70274770C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4318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1" name="Rectangle 71"/>
          <p:cNvSpPr>
            <a:spLocks noGrp="1" noChangeArrowheads="1"/>
          </p:cNvSpPr>
          <p:nvPr>
            <p:ph type="sldNum" sz="quarter" idx="12"/>
          </p:nvPr>
        </p:nvSpPr>
        <p:spPr/>
        <p:txBody>
          <a:bodyPr/>
          <a:lstStyle>
            <a:lvl1pPr algn="r">
              <a:defRPr/>
            </a:lvl1pPr>
          </a:lstStyle>
          <a:p>
            <a:pPr>
              <a:defRPr/>
            </a:pPr>
            <a:fld id="{6FA11672-3389-DF42-8381-3199E7C054E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370944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21EB9F-454F-2644-ADEC-7BA22C5FBEB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804610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2393F4B-13B2-A445-8C1D-5BA73753F15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54814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615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5C11F61-A185-854C-837A-740114A9F37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908051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9" name="Rectangle 70"/>
          <p:cNvSpPr>
            <a:spLocks noGrp="1" noChangeArrowheads="1"/>
          </p:cNvSpPr>
          <p:nvPr>
            <p:ph type="sldNum" sz="quarter" idx="12"/>
          </p:nvPr>
        </p:nvSpPr>
        <p:spPr>
          <a:ln/>
        </p:spPr>
        <p:txBody>
          <a:bodyPr/>
          <a:lstStyle>
            <a:lvl1pPr>
              <a:defRPr/>
            </a:lvl1pPr>
          </a:lstStyle>
          <a:p>
            <a:pPr>
              <a:defRPr/>
            </a:pPr>
            <a:fld id="{91BFF488-7F00-A04B-81D2-BD852C21C88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143716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70"/>
          <p:cNvSpPr>
            <a:spLocks noGrp="1" noChangeArrowheads="1"/>
          </p:cNvSpPr>
          <p:nvPr>
            <p:ph type="sldNum" sz="quarter" idx="12"/>
          </p:nvPr>
        </p:nvSpPr>
        <p:spPr>
          <a:ln/>
        </p:spPr>
        <p:txBody>
          <a:bodyPr/>
          <a:lstStyle>
            <a:lvl1pPr>
              <a:defRPr/>
            </a:lvl1pPr>
          </a:lstStyle>
          <a:p>
            <a:pPr>
              <a:defRPr/>
            </a:pPr>
            <a:fld id="{B7DBE072-18D4-254A-B872-03121BA1CE6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538430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70"/>
          <p:cNvSpPr>
            <a:spLocks noGrp="1" noChangeArrowheads="1"/>
          </p:cNvSpPr>
          <p:nvPr>
            <p:ph type="sldNum" sz="quarter" idx="12"/>
          </p:nvPr>
        </p:nvSpPr>
        <p:spPr>
          <a:ln/>
        </p:spPr>
        <p:txBody>
          <a:bodyPr/>
          <a:lstStyle>
            <a:lvl1pPr>
              <a:defRPr/>
            </a:lvl1pPr>
          </a:lstStyle>
          <a:p>
            <a:pPr>
              <a:defRPr/>
            </a:pPr>
            <a:fld id="{A65DFDB1-CA91-0249-B592-4CF2BCFDF99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409253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C2C6591-A69E-674B-BC82-1782A1B4431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867967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A0E6865C-B29C-8E41-AE70-F8A23F28D0E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809519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69D5BFB-32CB-D243-B8CB-A42DB3CE07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781035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0A01845F-7025-5642-851E-8A533BF6079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962376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07926074-D61C-EA4B-8417-57480492F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6625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BE7977-1D52-8A4B-8E23-6186B2D755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2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6537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9A5C8-6F73-DE4D-A591-AA710527CE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9992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2B98B6-7ED8-E347-A8B4-762732771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6197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8A32FB-D741-6141-941B-C723DC41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550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7C1D21-1C60-4043-8D07-EE3CA0F94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9402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7BB17-206E-024C-B321-29178249D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0455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705151-618A-A448-9637-E8383FAF5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3499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4A0F78-47F7-934C-B7C8-7AAE1956A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8293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4DFDF8-C1D7-6B43-B953-16BC17E9A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7093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E2DA5-0321-1743-9E17-CBB65464C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3533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138016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7338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4906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11446800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15750511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4203965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4049383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38140361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26107666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16078865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35653423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12017881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1297649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4300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33235226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26901846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EE7ED0C-00C4-9E45-B4E1-D231FC2E978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563931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C2E9B1-E853-754E-B454-BDB4FB5B7E3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184323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F3B477-BCD8-3141-BF83-F868F206208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04932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635FAB-A1D2-8E47-8212-8572F3758E2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5675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89073B-B803-8448-9F3F-DB387DB6326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032058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4B9249-162E-6C41-8C5B-AEA392E547D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539287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6273BF-9D19-8E44-A854-28F36B66FC4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125597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D4A203-F9B8-7F46-9A78-1AF9816E0C6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67444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3012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127889-243D-384B-8112-9506B9A6FB3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858734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4C0D9E-6710-1246-8129-2748F8A9455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82309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9CF491-910D-E947-880C-E4C76E92A7A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062982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C14FF209-DD02-3E44-B60B-9288DF5239D5}" type="slidenum">
              <a:rPr lang="pt-BR"/>
              <a:pPr>
                <a:defRPr/>
              </a:pPr>
              <a:t>‹#›</a:t>
            </a:fld>
            <a:endParaRPr lang="pt-BR"/>
          </a:p>
        </p:txBody>
      </p:sp>
    </p:spTree>
    <p:extLst>
      <p:ext uri="{BB962C8B-B14F-4D97-AF65-F5344CB8AC3E}">
        <p14:creationId xmlns:p14="http://schemas.microsoft.com/office/powerpoint/2010/main" val="3580955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C7BF35-D7D7-5D4A-8BB5-86F908733132}" type="slidenum">
              <a:rPr lang="en-US"/>
              <a:pPr>
                <a:defRPr/>
              </a:pPr>
              <a:t>‹#›</a:t>
            </a:fld>
            <a:endParaRPr lang="en-US"/>
          </a:p>
        </p:txBody>
      </p:sp>
    </p:spTree>
    <p:extLst>
      <p:ext uri="{BB962C8B-B14F-4D97-AF65-F5344CB8AC3E}">
        <p14:creationId xmlns:p14="http://schemas.microsoft.com/office/powerpoint/2010/main" val="29302659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C3EE700-51EC-0441-8C29-314D8C3418A7}" type="slidenum">
              <a:rPr lang="en-US"/>
              <a:pPr>
                <a:defRPr/>
              </a:pPr>
              <a:t>‹#›</a:t>
            </a:fld>
            <a:endParaRPr lang="en-US"/>
          </a:p>
        </p:txBody>
      </p:sp>
    </p:spTree>
    <p:extLst>
      <p:ext uri="{BB962C8B-B14F-4D97-AF65-F5344CB8AC3E}">
        <p14:creationId xmlns:p14="http://schemas.microsoft.com/office/powerpoint/2010/main" val="30995588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419B49C-1735-9940-B9C1-4A48E1A26970}" type="slidenum">
              <a:rPr lang="en-US"/>
              <a:pPr>
                <a:defRPr/>
              </a:pPr>
              <a:t>‹#›</a:t>
            </a:fld>
            <a:endParaRPr lang="en-US"/>
          </a:p>
        </p:txBody>
      </p:sp>
    </p:spTree>
    <p:extLst>
      <p:ext uri="{BB962C8B-B14F-4D97-AF65-F5344CB8AC3E}">
        <p14:creationId xmlns:p14="http://schemas.microsoft.com/office/powerpoint/2010/main" val="7908162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6584547-B8D6-DC4E-84FE-38610894DBE7}" type="slidenum">
              <a:rPr lang="en-US"/>
              <a:pPr>
                <a:defRPr/>
              </a:pPr>
              <a:t>‹#›</a:t>
            </a:fld>
            <a:endParaRPr lang="en-US"/>
          </a:p>
        </p:txBody>
      </p:sp>
    </p:spTree>
    <p:extLst>
      <p:ext uri="{BB962C8B-B14F-4D97-AF65-F5344CB8AC3E}">
        <p14:creationId xmlns:p14="http://schemas.microsoft.com/office/powerpoint/2010/main" val="21844907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p:txBody>
          <a:bodyPr/>
          <a:lstStyle>
            <a:lvl1pPr>
              <a:defRPr/>
            </a:lvl1pPr>
          </a:lstStyle>
          <a:p>
            <a:pPr>
              <a:defRPr/>
            </a:pPr>
            <a:endParaRPr lang="en-US"/>
          </a:p>
        </p:txBody>
      </p:sp>
      <p:sp>
        <p:nvSpPr>
          <p:cNvPr id="8" name="Rectangle 1030"/>
          <p:cNvSpPr>
            <a:spLocks noGrp="1" noChangeArrowheads="1"/>
          </p:cNvSpPr>
          <p:nvPr>
            <p:ph type="ftr" sz="quarter" idx="11"/>
          </p:nvPr>
        </p:nvSpPr>
        <p:spPr/>
        <p:txBody>
          <a:bodyPr/>
          <a:lstStyle>
            <a:lvl1pPr>
              <a:defRPr/>
            </a:lvl1pPr>
          </a:lstStyle>
          <a:p>
            <a:pPr>
              <a:defRPr/>
            </a:pPr>
            <a:endParaRPr lang="en-US"/>
          </a:p>
        </p:txBody>
      </p:sp>
      <p:sp>
        <p:nvSpPr>
          <p:cNvPr id="9"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72E06EC-8960-C541-847C-8A0A45FCC901}" type="slidenum">
              <a:rPr lang="en-US"/>
              <a:pPr>
                <a:defRPr/>
              </a:pPr>
              <a:t>‹#›</a:t>
            </a:fld>
            <a:endParaRPr lang="en-US"/>
          </a:p>
        </p:txBody>
      </p:sp>
    </p:spTree>
    <p:extLst>
      <p:ext uri="{BB962C8B-B14F-4D97-AF65-F5344CB8AC3E}">
        <p14:creationId xmlns:p14="http://schemas.microsoft.com/office/powerpoint/2010/main" val="3574461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p:txBody>
          <a:bodyPr/>
          <a:lstStyle>
            <a:lvl1pPr>
              <a:defRPr/>
            </a:lvl1pPr>
          </a:lstStyle>
          <a:p>
            <a:pPr>
              <a:defRPr/>
            </a:pPr>
            <a:endParaRPr lang="en-US"/>
          </a:p>
        </p:txBody>
      </p:sp>
      <p:sp>
        <p:nvSpPr>
          <p:cNvPr id="4" name="Rectangle 1030"/>
          <p:cNvSpPr>
            <a:spLocks noGrp="1" noChangeArrowheads="1"/>
          </p:cNvSpPr>
          <p:nvPr>
            <p:ph type="ftr" sz="quarter" idx="11"/>
          </p:nvPr>
        </p:nvSpPr>
        <p:spPr/>
        <p:txBody>
          <a:bodyPr/>
          <a:lstStyle>
            <a:lvl1pPr>
              <a:defRPr/>
            </a:lvl1pPr>
          </a:lstStyle>
          <a:p>
            <a:pPr>
              <a:defRPr/>
            </a:pPr>
            <a:endParaRPr lang="en-US"/>
          </a:p>
        </p:txBody>
      </p:sp>
      <p:sp>
        <p:nvSpPr>
          <p:cNvPr id="5"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693A8BA-1692-414C-9940-E476532FB15B}" type="slidenum">
              <a:rPr lang="en-US"/>
              <a:pPr>
                <a:defRPr/>
              </a:pPr>
              <a:t>‹#›</a:t>
            </a:fld>
            <a:endParaRPr lang="en-US"/>
          </a:p>
        </p:txBody>
      </p:sp>
    </p:spTree>
    <p:extLst>
      <p:ext uri="{BB962C8B-B14F-4D97-AF65-F5344CB8AC3E}">
        <p14:creationId xmlns:p14="http://schemas.microsoft.com/office/powerpoint/2010/main" val="363111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0835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p:txBody>
          <a:bodyPr/>
          <a:lstStyle>
            <a:lvl1pPr>
              <a:defRPr/>
            </a:lvl1pPr>
          </a:lstStyle>
          <a:p>
            <a:pPr>
              <a:defRPr/>
            </a:pPr>
            <a:endParaRPr lang="en-US"/>
          </a:p>
        </p:txBody>
      </p:sp>
      <p:sp>
        <p:nvSpPr>
          <p:cNvPr id="3" name="Rectangle 1030"/>
          <p:cNvSpPr>
            <a:spLocks noGrp="1" noChangeArrowheads="1"/>
          </p:cNvSpPr>
          <p:nvPr>
            <p:ph type="ftr" sz="quarter" idx="11"/>
          </p:nvPr>
        </p:nvSpPr>
        <p:spPr/>
        <p:txBody>
          <a:bodyPr/>
          <a:lstStyle>
            <a:lvl1pPr>
              <a:defRPr/>
            </a:lvl1pPr>
          </a:lstStyle>
          <a:p>
            <a:pPr>
              <a:defRPr/>
            </a:pPr>
            <a:endParaRPr lang="en-US"/>
          </a:p>
        </p:txBody>
      </p:sp>
      <p:sp>
        <p:nvSpPr>
          <p:cNvPr id="4"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BF598F8-B6A9-9149-BB30-2159BE121349}" type="slidenum">
              <a:rPr lang="en-US"/>
              <a:pPr>
                <a:defRPr/>
              </a:pPr>
              <a:t>‹#›</a:t>
            </a:fld>
            <a:endParaRPr lang="en-US"/>
          </a:p>
        </p:txBody>
      </p:sp>
    </p:spTree>
    <p:extLst>
      <p:ext uri="{BB962C8B-B14F-4D97-AF65-F5344CB8AC3E}">
        <p14:creationId xmlns:p14="http://schemas.microsoft.com/office/powerpoint/2010/main" val="29368978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2FCAC1C-53BD-2B49-9EA2-2D819C088873}" type="slidenum">
              <a:rPr lang="en-US"/>
              <a:pPr>
                <a:defRPr/>
              </a:pPr>
              <a:t>‹#›</a:t>
            </a:fld>
            <a:endParaRPr lang="en-US"/>
          </a:p>
        </p:txBody>
      </p:sp>
    </p:spTree>
    <p:extLst>
      <p:ext uri="{BB962C8B-B14F-4D97-AF65-F5344CB8AC3E}">
        <p14:creationId xmlns:p14="http://schemas.microsoft.com/office/powerpoint/2010/main" val="34101882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E3F2D62-A5BC-5A4D-904E-F7DE3EFC85AC}" type="slidenum">
              <a:rPr lang="en-US"/>
              <a:pPr>
                <a:defRPr/>
              </a:pPr>
              <a:t>‹#›</a:t>
            </a:fld>
            <a:endParaRPr lang="en-US"/>
          </a:p>
        </p:txBody>
      </p:sp>
    </p:spTree>
    <p:extLst>
      <p:ext uri="{BB962C8B-B14F-4D97-AF65-F5344CB8AC3E}">
        <p14:creationId xmlns:p14="http://schemas.microsoft.com/office/powerpoint/2010/main" val="38043213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EBDA99A-0C73-A648-BB4A-45F3B4EBBF3E}" type="slidenum">
              <a:rPr lang="en-US"/>
              <a:pPr>
                <a:defRPr/>
              </a:pPr>
              <a:t>‹#›</a:t>
            </a:fld>
            <a:endParaRPr lang="en-US"/>
          </a:p>
        </p:txBody>
      </p:sp>
    </p:spTree>
    <p:extLst>
      <p:ext uri="{BB962C8B-B14F-4D97-AF65-F5344CB8AC3E}">
        <p14:creationId xmlns:p14="http://schemas.microsoft.com/office/powerpoint/2010/main" val="26930113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D16E6-20B4-964D-9F92-F41C03948972}" type="slidenum">
              <a:rPr lang="en-US"/>
              <a:pPr>
                <a:defRPr/>
              </a:pPr>
              <a:t>‹#›</a:t>
            </a:fld>
            <a:endParaRPr lang="en-US"/>
          </a:p>
        </p:txBody>
      </p:sp>
    </p:spTree>
    <p:extLst>
      <p:ext uri="{BB962C8B-B14F-4D97-AF65-F5344CB8AC3E}">
        <p14:creationId xmlns:p14="http://schemas.microsoft.com/office/powerpoint/2010/main" val="27692839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ea typeface="ＭＳ Ｐゴシック"/>
                <a:cs typeface="ＭＳ Ｐゴシック"/>
              </a:defRPr>
            </a:lvl1pPr>
          </a:lstStyle>
          <a:p>
            <a:pPr>
              <a:defRPr/>
            </a:pPr>
            <a:fld id="{709D3F97-5314-D940-A63D-BFA421368DD8}" type="slidenum">
              <a:rPr lang="en-US"/>
              <a:pPr>
                <a:defRPr/>
              </a:pPr>
              <a:t>‹#›</a:t>
            </a:fld>
            <a:endParaRPr lang="en-US"/>
          </a:p>
        </p:txBody>
      </p:sp>
    </p:spTree>
    <p:extLst>
      <p:ext uri="{BB962C8B-B14F-4D97-AF65-F5344CB8AC3E}">
        <p14:creationId xmlns:p14="http://schemas.microsoft.com/office/powerpoint/2010/main" val="25793732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4AAB203-BB17-B640-B8B3-875AB88B614E}" type="slidenum">
              <a:rPr lang="en-US"/>
              <a:pPr>
                <a:defRPr/>
              </a:pPr>
              <a:t>‹#›</a:t>
            </a:fld>
            <a:endParaRPr lang="en-US"/>
          </a:p>
        </p:txBody>
      </p:sp>
    </p:spTree>
    <p:extLst>
      <p:ext uri="{BB962C8B-B14F-4D97-AF65-F5344CB8AC3E}">
        <p14:creationId xmlns:p14="http://schemas.microsoft.com/office/powerpoint/2010/main" val="18339878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516E2DA-34CA-8346-82FC-F97593DC61D5}" type="slidenum">
              <a:rPr lang="en-US"/>
              <a:pPr>
                <a:defRPr/>
              </a:pPr>
              <a:t>‹#›</a:t>
            </a:fld>
            <a:endParaRPr lang="en-US"/>
          </a:p>
        </p:txBody>
      </p:sp>
    </p:spTree>
    <p:extLst>
      <p:ext uri="{BB962C8B-B14F-4D97-AF65-F5344CB8AC3E}">
        <p14:creationId xmlns:p14="http://schemas.microsoft.com/office/powerpoint/2010/main" val="31655359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540893D-F2E8-C44B-BB6E-7D872FE600ED}" type="slidenum">
              <a:rPr lang="en-US"/>
              <a:pPr>
                <a:defRPr/>
              </a:pPr>
              <a:t>‹#›</a:t>
            </a:fld>
            <a:endParaRPr lang="en-US"/>
          </a:p>
        </p:txBody>
      </p:sp>
    </p:spTree>
    <p:extLst>
      <p:ext uri="{BB962C8B-B14F-4D97-AF65-F5344CB8AC3E}">
        <p14:creationId xmlns:p14="http://schemas.microsoft.com/office/powerpoint/2010/main" val="41421050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2EB06F5-D8D0-7C42-B57D-0F4BD8EAD1EA}" type="slidenum">
              <a:rPr lang="en-US"/>
              <a:pPr>
                <a:defRPr/>
              </a:pPr>
              <a:t>‹#›</a:t>
            </a:fld>
            <a:endParaRPr lang="en-US"/>
          </a:p>
        </p:txBody>
      </p:sp>
    </p:spTree>
    <p:extLst>
      <p:ext uri="{BB962C8B-B14F-4D97-AF65-F5344CB8AC3E}">
        <p14:creationId xmlns:p14="http://schemas.microsoft.com/office/powerpoint/2010/main" val="560257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406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688483D-4156-894E-AC4A-31C03B10D7A8}" type="slidenum">
              <a:rPr lang="en-US"/>
              <a:pPr>
                <a:defRPr/>
              </a:pPr>
              <a:t>‹#›</a:t>
            </a:fld>
            <a:endParaRPr lang="en-US"/>
          </a:p>
        </p:txBody>
      </p:sp>
    </p:spTree>
    <p:extLst>
      <p:ext uri="{BB962C8B-B14F-4D97-AF65-F5344CB8AC3E}">
        <p14:creationId xmlns:p14="http://schemas.microsoft.com/office/powerpoint/2010/main" val="10744433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1872C6E-0393-A64F-879A-28A94591CDE0}" type="slidenum">
              <a:rPr lang="en-US"/>
              <a:pPr>
                <a:defRPr/>
              </a:pPr>
              <a:t>‹#›</a:t>
            </a:fld>
            <a:endParaRPr lang="en-US"/>
          </a:p>
        </p:txBody>
      </p:sp>
    </p:spTree>
    <p:extLst>
      <p:ext uri="{BB962C8B-B14F-4D97-AF65-F5344CB8AC3E}">
        <p14:creationId xmlns:p14="http://schemas.microsoft.com/office/powerpoint/2010/main" val="31183421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9D61893-B542-144C-8FF0-CC209F30A0BD}" type="slidenum">
              <a:rPr lang="en-US"/>
              <a:pPr>
                <a:defRPr/>
              </a:pPr>
              <a:t>‹#›</a:t>
            </a:fld>
            <a:endParaRPr lang="en-US"/>
          </a:p>
        </p:txBody>
      </p:sp>
    </p:spTree>
    <p:extLst>
      <p:ext uri="{BB962C8B-B14F-4D97-AF65-F5344CB8AC3E}">
        <p14:creationId xmlns:p14="http://schemas.microsoft.com/office/powerpoint/2010/main" val="2397816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851BF8D-472A-674B-B248-72B17850954C}" type="slidenum">
              <a:rPr lang="en-US"/>
              <a:pPr>
                <a:defRPr/>
              </a:pPr>
              <a:t>‹#›</a:t>
            </a:fld>
            <a:endParaRPr lang="en-US"/>
          </a:p>
        </p:txBody>
      </p:sp>
    </p:spTree>
    <p:extLst>
      <p:ext uri="{BB962C8B-B14F-4D97-AF65-F5344CB8AC3E}">
        <p14:creationId xmlns:p14="http://schemas.microsoft.com/office/powerpoint/2010/main" val="26497184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CE704AB-361D-C245-AFBD-5B8AC2F832B3}" type="slidenum">
              <a:rPr lang="en-US"/>
              <a:pPr>
                <a:defRPr/>
              </a:pPr>
              <a:t>‹#›</a:t>
            </a:fld>
            <a:endParaRPr lang="en-US"/>
          </a:p>
        </p:txBody>
      </p:sp>
    </p:spTree>
    <p:extLst>
      <p:ext uri="{BB962C8B-B14F-4D97-AF65-F5344CB8AC3E}">
        <p14:creationId xmlns:p14="http://schemas.microsoft.com/office/powerpoint/2010/main" val="14470053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DF9F132-CE4F-B541-9A3F-75CE4692BF9A}" type="slidenum">
              <a:rPr lang="en-US"/>
              <a:pPr>
                <a:defRPr/>
              </a:pPr>
              <a:t>‹#›</a:t>
            </a:fld>
            <a:endParaRPr lang="en-US"/>
          </a:p>
        </p:txBody>
      </p:sp>
    </p:spTree>
    <p:extLst>
      <p:ext uri="{BB962C8B-B14F-4D97-AF65-F5344CB8AC3E}">
        <p14:creationId xmlns:p14="http://schemas.microsoft.com/office/powerpoint/2010/main" val="9203078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ea typeface="ＭＳ Ｐゴシック"/>
                <a:cs typeface="ＭＳ Ｐゴシック"/>
              </a:defRPr>
            </a:lvl1pPr>
          </a:lstStyle>
          <a:p>
            <a:pPr>
              <a:defRPr/>
            </a:pPr>
            <a:fld id="{3C5278C4-2B1E-D447-BA53-1B8AB2EBAF18}" type="slidenum">
              <a:rPr lang="en-US" smtClean="0"/>
              <a:pPr>
                <a:defRPr/>
              </a:pPr>
              <a:t>‹#›</a:t>
            </a:fld>
            <a:endParaRPr lang="en-US" dirty="0"/>
          </a:p>
        </p:txBody>
      </p:sp>
    </p:spTree>
    <p:extLst>
      <p:ext uri="{BB962C8B-B14F-4D97-AF65-F5344CB8AC3E}">
        <p14:creationId xmlns:p14="http://schemas.microsoft.com/office/powerpoint/2010/main" val="18793484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8EA4FEF7-A28A-0C46-8FF8-4E939BA58F09}" type="slidenum">
              <a:rPr lang="en-US" smtClean="0"/>
              <a:pPr>
                <a:defRPr/>
              </a:pPr>
              <a:t>‹#›</a:t>
            </a:fld>
            <a:endParaRPr lang="en-US" dirty="0"/>
          </a:p>
        </p:txBody>
      </p:sp>
    </p:spTree>
    <p:extLst>
      <p:ext uri="{BB962C8B-B14F-4D97-AF65-F5344CB8AC3E}">
        <p14:creationId xmlns:p14="http://schemas.microsoft.com/office/powerpoint/2010/main" val="27020219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A6B3A6D3-F753-D242-A6DB-BC6FCF2A75AC}" type="slidenum">
              <a:rPr lang="en-US" smtClean="0"/>
              <a:pPr>
                <a:defRPr/>
              </a:pPr>
              <a:t>‹#›</a:t>
            </a:fld>
            <a:endParaRPr lang="en-US" dirty="0"/>
          </a:p>
        </p:txBody>
      </p:sp>
    </p:spTree>
    <p:extLst>
      <p:ext uri="{BB962C8B-B14F-4D97-AF65-F5344CB8AC3E}">
        <p14:creationId xmlns:p14="http://schemas.microsoft.com/office/powerpoint/2010/main" val="38145213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7BEAA765-781E-C145-827D-70670D771FA6}" type="slidenum">
              <a:rPr lang="en-US" smtClean="0"/>
              <a:pPr>
                <a:defRPr/>
              </a:pPr>
              <a:t>‹#›</a:t>
            </a:fld>
            <a:endParaRPr lang="en-US" dirty="0"/>
          </a:p>
        </p:txBody>
      </p:sp>
    </p:spTree>
    <p:extLst>
      <p:ext uri="{BB962C8B-B14F-4D97-AF65-F5344CB8AC3E}">
        <p14:creationId xmlns:p14="http://schemas.microsoft.com/office/powerpoint/2010/main" val="2610750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7201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ECD29E74-57FE-454D-BC8C-DA7D0E1FF383}" type="slidenum">
              <a:rPr lang="en-US" smtClean="0"/>
              <a:pPr>
                <a:defRPr/>
              </a:pPr>
              <a:t>‹#›</a:t>
            </a:fld>
            <a:endParaRPr lang="en-US" dirty="0"/>
          </a:p>
        </p:txBody>
      </p:sp>
    </p:spTree>
    <p:extLst>
      <p:ext uri="{BB962C8B-B14F-4D97-AF65-F5344CB8AC3E}">
        <p14:creationId xmlns:p14="http://schemas.microsoft.com/office/powerpoint/2010/main" val="9771003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7BBF30-38E9-0644-86A7-8A8CD12CEBBD}" type="slidenum">
              <a:rPr lang="en-US" smtClean="0"/>
              <a:pPr>
                <a:defRPr/>
              </a:pPr>
              <a:t>‹#›</a:t>
            </a:fld>
            <a:endParaRPr lang="en-US" dirty="0"/>
          </a:p>
        </p:txBody>
      </p:sp>
    </p:spTree>
    <p:extLst>
      <p:ext uri="{BB962C8B-B14F-4D97-AF65-F5344CB8AC3E}">
        <p14:creationId xmlns:p14="http://schemas.microsoft.com/office/powerpoint/2010/main" val="5258427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CF3D561F-C478-9C41-AC87-C625D024E71E}" type="slidenum">
              <a:rPr lang="en-US" smtClean="0"/>
              <a:pPr>
                <a:defRPr/>
              </a:pPr>
              <a:t>‹#›</a:t>
            </a:fld>
            <a:endParaRPr lang="en-US" dirty="0"/>
          </a:p>
        </p:txBody>
      </p:sp>
    </p:spTree>
    <p:extLst>
      <p:ext uri="{BB962C8B-B14F-4D97-AF65-F5344CB8AC3E}">
        <p14:creationId xmlns:p14="http://schemas.microsoft.com/office/powerpoint/2010/main" val="3115989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0892A2A6-33A3-D448-AE1D-FDF5AF807947}" type="slidenum">
              <a:rPr lang="en-US" smtClean="0"/>
              <a:pPr>
                <a:defRPr/>
              </a:pPr>
              <a:t>‹#›</a:t>
            </a:fld>
            <a:endParaRPr lang="en-US" dirty="0"/>
          </a:p>
        </p:txBody>
      </p:sp>
    </p:spTree>
    <p:extLst>
      <p:ext uri="{BB962C8B-B14F-4D97-AF65-F5344CB8AC3E}">
        <p14:creationId xmlns:p14="http://schemas.microsoft.com/office/powerpoint/2010/main" val="8689929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16A793FB-05E8-3943-84D8-5B4C1A15F8DA}" type="slidenum">
              <a:rPr lang="en-US" smtClean="0"/>
              <a:pPr>
                <a:defRPr/>
              </a:pPr>
              <a:t>‹#›</a:t>
            </a:fld>
            <a:endParaRPr lang="en-US" dirty="0"/>
          </a:p>
        </p:txBody>
      </p:sp>
    </p:spTree>
    <p:extLst>
      <p:ext uri="{BB962C8B-B14F-4D97-AF65-F5344CB8AC3E}">
        <p14:creationId xmlns:p14="http://schemas.microsoft.com/office/powerpoint/2010/main" val="1372447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CECB246F-3C8A-5946-A4EB-BCBA0451EBFD}" type="slidenum">
              <a:rPr lang="en-US" smtClean="0"/>
              <a:pPr>
                <a:defRPr/>
              </a:pPr>
              <a:t>‹#›</a:t>
            </a:fld>
            <a:endParaRPr lang="en-US" dirty="0"/>
          </a:p>
        </p:txBody>
      </p:sp>
    </p:spTree>
    <p:extLst>
      <p:ext uri="{BB962C8B-B14F-4D97-AF65-F5344CB8AC3E}">
        <p14:creationId xmlns:p14="http://schemas.microsoft.com/office/powerpoint/2010/main" val="41460825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ea typeface="ＭＳ Ｐゴシック"/>
                <a:cs typeface="ＭＳ Ｐゴシック"/>
              </a:defRPr>
            </a:lvl1pPr>
          </a:lstStyle>
          <a:p>
            <a:pPr>
              <a:defRPr/>
            </a:pPr>
            <a:fld id="{25DD8507-E962-6740-8522-57808F138484}" type="slidenum">
              <a:rPr lang="en-US" smtClean="0"/>
              <a:pPr>
                <a:defRPr/>
              </a:pPr>
              <a:t>‹#›</a:t>
            </a:fld>
            <a:endParaRPr lang="en-US" dirty="0"/>
          </a:p>
        </p:txBody>
      </p:sp>
    </p:spTree>
    <p:extLst>
      <p:ext uri="{BB962C8B-B14F-4D97-AF65-F5344CB8AC3E}">
        <p14:creationId xmlns:p14="http://schemas.microsoft.com/office/powerpoint/2010/main" val="186230335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5347E4-0BDB-CE4B-91AA-C015A662474B}" type="slidenum">
              <a:rPr lang="en-US"/>
              <a:pPr>
                <a:defRPr/>
              </a:pPr>
              <a:t>‹#›</a:t>
            </a:fld>
            <a:endParaRPr lang="en-US"/>
          </a:p>
        </p:txBody>
      </p:sp>
    </p:spTree>
    <p:extLst>
      <p:ext uri="{BB962C8B-B14F-4D97-AF65-F5344CB8AC3E}">
        <p14:creationId xmlns:p14="http://schemas.microsoft.com/office/powerpoint/2010/main" val="35304080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2C89896-E199-1D44-9EFB-37D89B613613}" type="slidenum">
              <a:rPr lang="en-US"/>
              <a:pPr>
                <a:defRPr/>
              </a:pPr>
              <a:t>‹#›</a:t>
            </a:fld>
            <a:endParaRPr lang="en-US"/>
          </a:p>
        </p:txBody>
      </p:sp>
    </p:spTree>
    <p:extLst>
      <p:ext uri="{BB962C8B-B14F-4D97-AF65-F5344CB8AC3E}">
        <p14:creationId xmlns:p14="http://schemas.microsoft.com/office/powerpoint/2010/main" val="35808809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7F3DE1A-155E-1A45-9BCF-7CF3DAFA6A42}" type="slidenum">
              <a:rPr lang="en-US"/>
              <a:pPr>
                <a:defRPr/>
              </a:pPr>
              <a:t>‹#›</a:t>
            </a:fld>
            <a:endParaRPr lang="en-US"/>
          </a:p>
        </p:txBody>
      </p:sp>
    </p:spTree>
    <p:extLst>
      <p:ext uri="{BB962C8B-B14F-4D97-AF65-F5344CB8AC3E}">
        <p14:creationId xmlns:p14="http://schemas.microsoft.com/office/powerpoint/2010/main" val="299505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A27DAF-40BA-D84B-8ED2-3673F7F685A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14640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4953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07D5FB5-832E-B947-AC65-ED025F6ADD77}" type="slidenum">
              <a:rPr lang="en-US"/>
              <a:pPr>
                <a:defRPr/>
              </a:pPr>
              <a:t>‹#›</a:t>
            </a:fld>
            <a:endParaRPr lang="en-US"/>
          </a:p>
        </p:txBody>
      </p:sp>
    </p:spTree>
    <p:extLst>
      <p:ext uri="{BB962C8B-B14F-4D97-AF65-F5344CB8AC3E}">
        <p14:creationId xmlns:p14="http://schemas.microsoft.com/office/powerpoint/2010/main" val="20352191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3433B4C-6087-FB4B-9C84-818F48A126BD}" type="slidenum">
              <a:rPr lang="en-US"/>
              <a:pPr>
                <a:defRPr/>
              </a:pPr>
              <a:t>‹#›</a:t>
            </a:fld>
            <a:endParaRPr lang="en-US"/>
          </a:p>
        </p:txBody>
      </p:sp>
    </p:spTree>
    <p:extLst>
      <p:ext uri="{BB962C8B-B14F-4D97-AF65-F5344CB8AC3E}">
        <p14:creationId xmlns:p14="http://schemas.microsoft.com/office/powerpoint/2010/main" val="1338519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7627EB0-9F84-6946-B600-B0849F2A1B9B}" type="slidenum">
              <a:rPr lang="en-US"/>
              <a:pPr>
                <a:defRPr/>
              </a:pPr>
              <a:t>‹#›</a:t>
            </a:fld>
            <a:endParaRPr lang="en-US"/>
          </a:p>
        </p:txBody>
      </p:sp>
    </p:spTree>
    <p:extLst>
      <p:ext uri="{BB962C8B-B14F-4D97-AF65-F5344CB8AC3E}">
        <p14:creationId xmlns:p14="http://schemas.microsoft.com/office/powerpoint/2010/main" val="38895532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146A963-4839-1C44-B177-58DD5A625C29}" type="slidenum">
              <a:rPr lang="en-US"/>
              <a:pPr>
                <a:defRPr/>
              </a:pPr>
              <a:t>‹#›</a:t>
            </a:fld>
            <a:endParaRPr lang="en-US"/>
          </a:p>
        </p:txBody>
      </p:sp>
    </p:spTree>
    <p:extLst>
      <p:ext uri="{BB962C8B-B14F-4D97-AF65-F5344CB8AC3E}">
        <p14:creationId xmlns:p14="http://schemas.microsoft.com/office/powerpoint/2010/main" val="16985971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AE333EE-1BBE-0B44-B975-5EAA401D3BDB}" type="slidenum">
              <a:rPr lang="en-US"/>
              <a:pPr>
                <a:defRPr/>
              </a:pPr>
              <a:t>‹#›</a:t>
            </a:fld>
            <a:endParaRPr lang="en-US"/>
          </a:p>
        </p:txBody>
      </p:sp>
    </p:spTree>
    <p:extLst>
      <p:ext uri="{BB962C8B-B14F-4D97-AF65-F5344CB8AC3E}">
        <p14:creationId xmlns:p14="http://schemas.microsoft.com/office/powerpoint/2010/main" val="17111291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9B5200E-0CF0-DF41-811F-AFC4091C2273}" type="slidenum">
              <a:rPr lang="en-US"/>
              <a:pPr>
                <a:defRPr/>
              </a:pPr>
              <a:t>‹#›</a:t>
            </a:fld>
            <a:endParaRPr lang="en-US"/>
          </a:p>
        </p:txBody>
      </p:sp>
    </p:spTree>
    <p:extLst>
      <p:ext uri="{BB962C8B-B14F-4D97-AF65-F5344CB8AC3E}">
        <p14:creationId xmlns:p14="http://schemas.microsoft.com/office/powerpoint/2010/main" val="18749548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0A7B18F-9E27-5D42-A21B-8378CF83FD24}" type="slidenum">
              <a:rPr lang="en-US"/>
              <a:pPr>
                <a:defRPr/>
              </a:pPr>
              <a:t>‹#›</a:t>
            </a:fld>
            <a:endParaRPr lang="en-US"/>
          </a:p>
        </p:txBody>
      </p:sp>
    </p:spTree>
    <p:extLst>
      <p:ext uri="{BB962C8B-B14F-4D97-AF65-F5344CB8AC3E}">
        <p14:creationId xmlns:p14="http://schemas.microsoft.com/office/powerpoint/2010/main" val="39149235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4852452-C53C-0340-9DB9-5A761D2BADAE}" type="slidenum">
              <a:rPr lang="en-US"/>
              <a:pPr>
                <a:defRPr/>
              </a:pPr>
              <a:t>‹#›</a:t>
            </a:fld>
            <a:endParaRPr lang="en-US"/>
          </a:p>
        </p:txBody>
      </p:sp>
    </p:spTree>
    <p:extLst>
      <p:ext uri="{BB962C8B-B14F-4D97-AF65-F5344CB8AC3E}">
        <p14:creationId xmlns:p14="http://schemas.microsoft.com/office/powerpoint/2010/main" val="11465188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ea typeface="ＭＳ Ｐゴシック"/>
                <a:cs typeface="ＭＳ Ｐゴシック"/>
              </a:defRPr>
            </a:lvl1pPr>
          </a:lstStyle>
          <a:p>
            <a:pPr>
              <a:defRPr/>
            </a:pPr>
            <a:fld id="{0A0236E1-B952-ED4B-85E2-F6C3A734F450}" type="slidenum">
              <a:rPr lang="en-US"/>
              <a:pPr>
                <a:defRPr/>
              </a:pPr>
              <a:t>‹#›</a:t>
            </a:fld>
            <a:endParaRPr lang="en-US"/>
          </a:p>
        </p:txBody>
      </p:sp>
    </p:spTree>
    <p:extLst>
      <p:ext uri="{BB962C8B-B14F-4D97-AF65-F5344CB8AC3E}">
        <p14:creationId xmlns:p14="http://schemas.microsoft.com/office/powerpoint/2010/main" val="170177940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340F028-035E-D448-B5AA-774889A5FFAA}" type="slidenum">
              <a:rPr lang="en-US"/>
              <a:pPr>
                <a:defRPr/>
              </a:pPr>
              <a:t>‹#›</a:t>
            </a:fld>
            <a:endParaRPr lang="en-US"/>
          </a:p>
        </p:txBody>
      </p:sp>
    </p:spTree>
    <p:extLst>
      <p:ext uri="{BB962C8B-B14F-4D97-AF65-F5344CB8AC3E}">
        <p14:creationId xmlns:p14="http://schemas.microsoft.com/office/powerpoint/2010/main" val="476624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2116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FFAE3F-F39C-E947-80B2-DEA870D59E74}" type="slidenum">
              <a:rPr lang="en-US"/>
              <a:pPr>
                <a:defRPr/>
              </a:pPr>
              <a:t>‹#›</a:t>
            </a:fld>
            <a:endParaRPr lang="en-US"/>
          </a:p>
        </p:txBody>
      </p:sp>
    </p:spTree>
    <p:extLst>
      <p:ext uri="{BB962C8B-B14F-4D97-AF65-F5344CB8AC3E}">
        <p14:creationId xmlns:p14="http://schemas.microsoft.com/office/powerpoint/2010/main" val="370665372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EADD911-BB22-0649-A6BD-8E044587E9B2}" type="slidenum">
              <a:rPr lang="en-US"/>
              <a:pPr>
                <a:defRPr/>
              </a:pPr>
              <a:t>‹#›</a:t>
            </a:fld>
            <a:endParaRPr lang="en-US"/>
          </a:p>
        </p:txBody>
      </p:sp>
    </p:spTree>
    <p:extLst>
      <p:ext uri="{BB962C8B-B14F-4D97-AF65-F5344CB8AC3E}">
        <p14:creationId xmlns:p14="http://schemas.microsoft.com/office/powerpoint/2010/main" val="8640929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2D118D7-7AEB-1748-B4C8-44744D122773}" type="slidenum">
              <a:rPr lang="en-US"/>
              <a:pPr>
                <a:defRPr/>
              </a:pPr>
              <a:t>‹#›</a:t>
            </a:fld>
            <a:endParaRPr lang="en-US"/>
          </a:p>
        </p:txBody>
      </p:sp>
    </p:spTree>
    <p:extLst>
      <p:ext uri="{BB962C8B-B14F-4D97-AF65-F5344CB8AC3E}">
        <p14:creationId xmlns:p14="http://schemas.microsoft.com/office/powerpoint/2010/main" val="39821324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17BE92E-16CB-FF48-9B60-C934C81869CF}" type="slidenum">
              <a:rPr lang="en-US"/>
              <a:pPr>
                <a:defRPr/>
              </a:pPr>
              <a:t>‹#›</a:t>
            </a:fld>
            <a:endParaRPr lang="en-US"/>
          </a:p>
        </p:txBody>
      </p:sp>
    </p:spTree>
    <p:extLst>
      <p:ext uri="{BB962C8B-B14F-4D97-AF65-F5344CB8AC3E}">
        <p14:creationId xmlns:p14="http://schemas.microsoft.com/office/powerpoint/2010/main" val="29847382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C65D85E-5F8D-F348-8F54-4A9BB1A9D643}" type="slidenum">
              <a:rPr lang="en-US"/>
              <a:pPr>
                <a:defRPr/>
              </a:pPr>
              <a:t>‹#›</a:t>
            </a:fld>
            <a:endParaRPr lang="en-US"/>
          </a:p>
        </p:txBody>
      </p:sp>
    </p:spTree>
    <p:extLst>
      <p:ext uri="{BB962C8B-B14F-4D97-AF65-F5344CB8AC3E}">
        <p14:creationId xmlns:p14="http://schemas.microsoft.com/office/powerpoint/2010/main" val="8615751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3A56C22-5202-FD4A-8ECF-81A77042B85A}" type="slidenum">
              <a:rPr lang="en-US"/>
              <a:pPr>
                <a:defRPr/>
              </a:pPr>
              <a:t>‹#›</a:t>
            </a:fld>
            <a:endParaRPr lang="en-US"/>
          </a:p>
        </p:txBody>
      </p:sp>
    </p:spTree>
    <p:extLst>
      <p:ext uri="{BB962C8B-B14F-4D97-AF65-F5344CB8AC3E}">
        <p14:creationId xmlns:p14="http://schemas.microsoft.com/office/powerpoint/2010/main" val="37242296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972DD12-7CE4-5A45-924F-C61297CA4BBD}" type="slidenum">
              <a:rPr lang="en-US"/>
              <a:pPr>
                <a:defRPr/>
              </a:pPr>
              <a:t>‹#›</a:t>
            </a:fld>
            <a:endParaRPr lang="en-US"/>
          </a:p>
        </p:txBody>
      </p:sp>
    </p:spTree>
    <p:extLst>
      <p:ext uri="{BB962C8B-B14F-4D97-AF65-F5344CB8AC3E}">
        <p14:creationId xmlns:p14="http://schemas.microsoft.com/office/powerpoint/2010/main" val="29827911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1506E96-7738-6643-9EDF-F3F0FFD55FBC}" type="slidenum">
              <a:rPr lang="en-US"/>
              <a:pPr>
                <a:defRPr/>
              </a:pPr>
              <a:t>‹#›</a:t>
            </a:fld>
            <a:endParaRPr lang="en-US"/>
          </a:p>
        </p:txBody>
      </p:sp>
    </p:spTree>
    <p:extLst>
      <p:ext uri="{BB962C8B-B14F-4D97-AF65-F5344CB8AC3E}">
        <p14:creationId xmlns:p14="http://schemas.microsoft.com/office/powerpoint/2010/main" val="23448713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22F2A7B-0844-E042-A30B-830DCEDA42C2}" type="slidenum">
              <a:rPr lang="en-US"/>
              <a:pPr>
                <a:defRPr/>
              </a:pPr>
              <a:t>‹#›</a:t>
            </a:fld>
            <a:endParaRPr lang="en-US"/>
          </a:p>
        </p:txBody>
      </p:sp>
    </p:spTree>
    <p:extLst>
      <p:ext uri="{BB962C8B-B14F-4D97-AF65-F5344CB8AC3E}">
        <p14:creationId xmlns:p14="http://schemas.microsoft.com/office/powerpoint/2010/main" val="56781394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3AD039-04FC-964B-8262-0C151F0CE96F}" type="slidenum">
              <a:rPr lang="en-US"/>
              <a:pPr>
                <a:defRPr/>
              </a:pPr>
              <a:t>‹#›</a:t>
            </a:fld>
            <a:endParaRPr lang="en-US"/>
          </a:p>
        </p:txBody>
      </p:sp>
    </p:spTree>
    <p:extLst>
      <p:ext uri="{BB962C8B-B14F-4D97-AF65-F5344CB8AC3E}">
        <p14:creationId xmlns:p14="http://schemas.microsoft.com/office/powerpoint/2010/main" val="388293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849FD15-3EB1-514C-AB0A-CB373C13E872}" type="slidenum">
              <a:rPr lang="en-US" smtClean="0"/>
              <a:pPr>
                <a:defRPr/>
              </a:pPr>
              <a:t>‹#›</a:t>
            </a:fld>
            <a:endParaRPr lang="en-US" dirty="0"/>
          </a:p>
        </p:txBody>
      </p:sp>
    </p:spTree>
    <p:extLst>
      <p:ext uri="{BB962C8B-B14F-4D97-AF65-F5344CB8AC3E}">
        <p14:creationId xmlns:p14="http://schemas.microsoft.com/office/powerpoint/2010/main" val="18847805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D3053BF2-9FD6-B74F-AB2F-CE1C838F861B}" type="slidenum">
              <a:rPr lang="en-US"/>
              <a:pPr>
                <a:defRPr/>
              </a:pPr>
              <a:t>‹#›</a:t>
            </a:fld>
            <a:endParaRPr lang="en-US"/>
          </a:p>
        </p:txBody>
      </p:sp>
    </p:spTree>
    <p:extLst>
      <p:ext uri="{BB962C8B-B14F-4D97-AF65-F5344CB8AC3E}">
        <p14:creationId xmlns:p14="http://schemas.microsoft.com/office/powerpoint/2010/main" val="13906212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AAC74DB-7CB1-B84D-BBB3-FA0CD52A50CD}" type="slidenum">
              <a:rPr lang="en-US"/>
              <a:pPr>
                <a:defRPr/>
              </a:pPr>
              <a:t>‹#›</a:t>
            </a:fld>
            <a:endParaRPr lang="en-US"/>
          </a:p>
        </p:txBody>
      </p:sp>
    </p:spTree>
    <p:extLst>
      <p:ext uri="{BB962C8B-B14F-4D97-AF65-F5344CB8AC3E}">
        <p14:creationId xmlns:p14="http://schemas.microsoft.com/office/powerpoint/2010/main" val="24041418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A818298-5A47-3840-B361-E3941D57CF3E}" type="slidenum">
              <a:rPr lang="en-US"/>
              <a:pPr>
                <a:defRPr/>
              </a:pPr>
              <a:t>‹#›</a:t>
            </a:fld>
            <a:endParaRPr lang="en-US"/>
          </a:p>
        </p:txBody>
      </p:sp>
    </p:spTree>
    <p:extLst>
      <p:ext uri="{BB962C8B-B14F-4D97-AF65-F5344CB8AC3E}">
        <p14:creationId xmlns:p14="http://schemas.microsoft.com/office/powerpoint/2010/main" val="9337082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5B60E0D-9142-B04F-90B3-9A7F581BF6DE}" type="slidenum">
              <a:rPr lang="en-US"/>
              <a:pPr>
                <a:defRPr/>
              </a:pPr>
              <a:t>‹#›</a:t>
            </a:fld>
            <a:endParaRPr lang="en-US"/>
          </a:p>
        </p:txBody>
      </p:sp>
    </p:spTree>
    <p:extLst>
      <p:ext uri="{BB962C8B-B14F-4D97-AF65-F5344CB8AC3E}">
        <p14:creationId xmlns:p14="http://schemas.microsoft.com/office/powerpoint/2010/main" val="40782063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D3A585A-2A98-AB40-963F-F8A0B0D5C40F}" type="slidenum">
              <a:rPr lang="en-US"/>
              <a:pPr>
                <a:defRPr/>
              </a:pPr>
              <a:t>‹#›</a:t>
            </a:fld>
            <a:endParaRPr lang="en-US"/>
          </a:p>
        </p:txBody>
      </p:sp>
    </p:spTree>
    <p:extLst>
      <p:ext uri="{BB962C8B-B14F-4D97-AF65-F5344CB8AC3E}">
        <p14:creationId xmlns:p14="http://schemas.microsoft.com/office/powerpoint/2010/main" val="2980481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9C0621D-62A7-4A4B-9FE8-A3BEE16F5CF8}" type="slidenum">
              <a:rPr lang="en-US"/>
              <a:pPr>
                <a:defRPr/>
              </a:pPr>
              <a:t>‹#›</a:t>
            </a:fld>
            <a:endParaRPr lang="en-US"/>
          </a:p>
        </p:txBody>
      </p:sp>
    </p:spTree>
    <p:extLst>
      <p:ext uri="{BB962C8B-B14F-4D97-AF65-F5344CB8AC3E}">
        <p14:creationId xmlns:p14="http://schemas.microsoft.com/office/powerpoint/2010/main" val="27940672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41D1317-DEB2-124F-9EB6-B2BBFAF0DFD2}" type="slidenum">
              <a:rPr lang="en-US"/>
              <a:pPr>
                <a:defRPr/>
              </a:pPr>
              <a:t>‹#›</a:t>
            </a:fld>
            <a:endParaRPr lang="en-US"/>
          </a:p>
        </p:txBody>
      </p:sp>
    </p:spTree>
    <p:extLst>
      <p:ext uri="{BB962C8B-B14F-4D97-AF65-F5344CB8AC3E}">
        <p14:creationId xmlns:p14="http://schemas.microsoft.com/office/powerpoint/2010/main" val="6931747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7EA98EB-9FF7-5A45-AA0E-DF4652E03C36}" type="slidenum">
              <a:rPr lang="en-US"/>
              <a:pPr>
                <a:defRPr/>
              </a:pPr>
              <a:t>‹#›</a:t>
            </a:fld>
            <a:endParaRPr lang="en-US"/>
          </a:p>
        </p:txBody>
      </p:sp>
    </p:spTree>
    <p:extLst>
      <p:ext uri="{BB962C8B-B14F-4D97-AF65-F5344CB8AC3E}">
        <p14:creationId xmlns:p14="http://schemas.microsoft.com/office/powerpoint/2010/main" val="323570165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81CE032-8328-EF49-8A85-112EED7372B9}" type="slidenum">
              <a:rPr lang="en-US"/>
              <a:pPr>
                <a:defRPr/>
              </a:pPr>
              <a:t>‹#›</a:t>
            </a:fld>
            <a:endParaRPr lang="en-US"/>
          </a:p>
        </p:txBody>
      </p:sp>
    </p:spTree>
    <p:extLst>
      <p:ext uri="{BB962C8B-B14F-4D97-AF65-F5344CB8AC3E}">
        <p14:creationId xmlns:p14="http://schemas.microsoft.com/office/powerpoint/2010/main" val="373199191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216E84D-4CDC-8340-B6EF-0B2386AA0B1E}" type="slidenum">
              <a:rPr lang="en-US"/>
              <a:pPr>
                <a:defRPr/>
              </a:pPr>
              <a:t>‹#›</a:t>
            </a:fld>
            <a:endParaRPr lang="en-US"/>
          </a:p>
        </p:txBody>
      </p:sp>
    </p:spTree>
    <p:extLst>
      <p:ext uri="{BB962C8B-B14F-4D97-AF65-F5344CB8AC3E}">
        <p14:creationId xmlns:p14="http://schemas.microsoft.com/office/powerpoint/2010/main" val="346721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E5AC4A5-6BE5-4B47-97D4-DECC54F7C7F8}" type="slidenum">
              <a:rPr lang="en-US" smtClean="0"/>
              <a:pPr>
                <a:defRPr/>
              </a:pPr>
              <a:t>‹#›</a:t>
            </a:fld>
            <a:endParaRPr lang="en-US" dirty="0"/>
          </a:p>
        </p:txBody>
      </p:sp>
    </p:spTree>
    <p:extLst>
      <p:ext uri="{BB962C8B-B14F-4D97-AF65-F5344CB8AC3E}">
        <p14:creationId xmlns:p14="http://schemas.microsoft.com/office/powerpoint/2010/main" val="205498790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Arial" panose="020B0604020202020204" pitchFamily="34" charset="0"/>
              </a:defRPr>
            </a:lvl1pPr>
          </a:lstStyle>
          <a:p>
            <a:pPr>
              <a:defRPr/>
            </a:pPr>
            <a:endParaRPr lang="en-US" dirty="0"/>
          </a:p>
        </p:txBody>
      </p:sp>
      <p:sp>
        <p:nvSpPr>
          <p:cNvPr id="9" name="Rectangle 9"/>
          <p:cNvSpPr>
            <a:spLocks noGrp="1" noChangeArrowheads="1"/>
          </p:cNvSpPr>
          <p:nvPr>
            <p:ph type="ftr" sz="quarter" idx="11"/>
          </p:nvPr>
        </p:nvSpPr>
        <p:spPr>
          <a:xfrm>
            <a:off x="3251200" y="6248400"/>
            <a:ext cx="2887663" cy="457200"/>
          </a:xfrm>
        </p:spPr>
        <p:txBody>
          <a:bodyPr/>
          <a:lstStyle>
            <a:lvl1pPr>
              <a:defRPr b="1" i="0">
                <a:latin typeface="Arial" panose="020B0604020202020204" pitchFamily="34" charset="0"/>
              </a:defRPr>
            </a:lvl1pPr>
          </a:lstStyle>
          <a:p>
            <a:pPr>
              <a:defRPr/>
            </a:pPr>
            <a:endParaRPr lang="en-US" dirty="0"/>
          </a:p>
        </p:txBody>
      </p:sp>
      <p:sp>
        <p:nvSpPr>
          <p:cNvPr id="10" name="Rectangle 10"/>
          <p:cNvSpPr>
            <a:spLocks noGrp="1" noChangeArrowheads="1"/>
          </p:cNvSpPr>
          <p:nvPr>
            <p:ph type="sldNum" sz="quarter" idx="12"/>
          </p:nvPr>
        </p:nvSpPr>
        <p:spPr>
          <a:xfrm>
            <a:off x="6788150" y="6257925"/>
            <a:ext cx="1905000" cy="457200"/>
          </a:xfrm>
        </p:spPr>
        <p:txBody>
          <a:bodyPr/>
          <a:lstStyle>
            <a:lvl1pPr>
              <a:defRPr b="1" i="0">
                <a:latin typeface="Arial" panose="020B0604020202020204" pitchFamily="34" charset="0"/>
              </a:defRPr>
            </a:lvl1pPr>
          </a:lstStyle>
          <a:p>
            <a:pPr>
              <a:defRPr/>
            </a:pPr>
            <a:fld id="{148E4361-3929-B54A-A586-F2E6CC7E9A0C}" type="slidenum">
              <a:rPr lang="en-US" smtClean="0"/>
              <a:pPr>
                <a:defRPr/>
              </a:pPr>
              <a:t>‹#›</a:t>
            </a:fld>
            <a:endParaRPr lang="en-US" dirty="0"/>
          </a:p>
        </p:txBody>
      </p:sp>
    </p:spTree>
    <p:extLst>
      <p:ext uri="{BB962C8B-B14F-4D97-AF65-F5344CB8AC3E}">
        <p14:creationId xmlns:p14="http://schemas.microsoft.com/office/powerpoint/2010/main" val="34361262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929247-F1DA-9546-8EF5-AE23DE25E83F}" type="slidenum">
              <a:rPr lang="en-US" smtClean="0"/>
              <a:pPr>
                <a:defRPr/>
              </a:pPr>
              <a:t>‹#›</a:t>
            </a:fld>
            <a:endParaRPr lang="en-US" dirty="0"/>
          </a:p>
        </p:txBody>
      </p:sp>
    </p:spTree>
    <p:extLst>
      <p:ext uri="{BB962C8B-B14F-4D97-AF65-F5344CB8AC3E}">
        <p14:creationId xmlns:p14="http://schemas.microsoft.com/office/powerpoint/2010/main" val="24993770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999F4D-CCC3-5343-9C23-0B8631B6A053}" type="slidenum">
              <a:rPr lang="en-US" smtClean="0"/>
              <a:pPr>
                <a:defRPr/>
              </a:pPr>
              <a:t>‹#›</a:t>
            </a:fld>
            <a:endParaRPr lang="en-US" dirty="0"/>
          </a:p>
        </p:txBody>
      </p:sp>
    </p:spTree>
    <p:extLst>
      <p:ext uri="{BB962C8B-B14F-4D97-AF65-F5344CB8AC3E}">
        <p14:creationId xmlns:p14="http://schemas.microsoft.com/office/powerpoint/2010/main" val="24101158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4E1137-3ACE-1346-B2A0-BCB4EE46A893}" type="slidenum">
              <a:rPr lang="en-US" smtClean="0"/>
              <a:pPr>
                <a:defRPr/>
              </a:pPr>
              <a:t>‹#›</a:t>
            </a:fld>
            <a:endParaRPr lang="en-US" dirty="0"/>
          </a:p>
        </p:txBody>
      </p:sp>
    </p:spTree>
    <p:extLst>
      <p:ext uri="{BB962C8B-B14F-4D97-AF65-F5344CB8AC3E}">
        <p14:creationId xmlns:p14="http://schemas.microsoft.com/office/powerpoint/2010/main" val="37299171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6565DD-A8C2-E14B-879E-E46B422A6CA8}" type="slidenum">
              <a:rPr lang="en-US" smtClean="0"/>
              <a:pPr>
                <a:defRPr/>
              </a:pPr>
              <a:t>‹#›</a:t>
            </a:fld>
            <a:endParaRPr lang="en-US" dirty="0"/>
          </a:p>
        </p:txBody>
      </p:sp>
    </p:spTree>
    <p:extLst>
      <p:ext uri="{BB962C8B-B14F-4D97-AF65-F5344CB8AC3E}">
        <p14:creationId xmlns:p14="http://schemas.microsoft.com/office/powerpoint/2010/main" val="13966201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336E78-88EF-D54C-AA01-23380C3CFEC3}" type="slidenum">
              <a:rPr lang="en-US" smtClean="0"/>
              <a:pPr>
                <a:defRPr/>
              </a:pPr>
              <a:t>‹#›</a:t>
            </a:fld>
            <a:endParaRPr lang="en-US" dirty="0"/>
          </a:p>
        </p:txBody>
      </p:sp>
    </p:spTree>
    <p:extLst>
      <p:ext uri="{BB962C8B-B14F-4D97-AF65-F5344CB8AC3E}">
        <p14:creationId xmlns:p14="http://schemas.microsoft.com/office/powerpoint/2010/main" val="311499185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FB21C3-4DA9-5445-860F-921F9EAF900F}" type="slidenum">
              <a:rPr lang="en-US" smtClean="0"/>
              <a:pPr>
                <a:defRPr/>
              </a:pPr>
              <a:t>‹#›</a:t>
            </a:fld>
            <a:endParaRPr lang="en-US" dirty="0"/>
          </a:p>
        </p:txBody>
      </p:sp>
    </p:spTree>
    <p:extLst>
      <p:ext uri="{BB962C8B-B14F-4D97-AF65-F5344CB8AC3E}">
        <p14:creationId xmlns:p14="http://schemas.microsoft.com/office/powerpoint/2010/main" val="32995465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F410CC-599D-A940-A752-13A27D923FB1}" type="slidenum">
              <a:rPr lang="en-US" smtClean="0"/>
              <a:pPr>
                <a:defRPr/>
              </a:pPr>
              <a:t>‹#›</a:t>
            </a:fld>
            <a:endParaRPr lang="en-US" dirty="0"/>
          </a:p>
        </p:txBody>
      </p:sp>
    </p:spTree>
    <p:extLst>
      <p:ext uri="{BB962C8B-B14F-4D97-AF65-F5344CB8AC3E}">
        <p14:creationId xmlns:p14="http://schemas.microsoft.com/office/powerpoint/2010/main" val="18031013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0E0CC7-347A-8140-884E-1A1FDF14B70B}" type="slidenum">
              <a:rPr lang="en-US" smtClean="0"/>
              <a:pPr>
                <a:defRPr/>
              </a:pPr>
              <a:t>‹#›</a:t>
            </a:fld>
            <a:endParaRPr lang="en-US" dirty="0"/>
          </a:p>
        </p:txBody>
      </p:sp>
    </p:spTree>
    <p:extLst>
      <p:ext uri="{BB962C8B-B14F-4D97-AF65-F5344CB8AC3E}">
        <p14:creationId xmlns:p14="http://schemas.microsoft.com/office/powerpoint/2010/main" val="5462508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6C1887-D09B-EF49-BB66-66328610F803}" type="slidenum">
              <a:rPr lang="en-US" smtClean="0"/>
              <a:pPr>
                <a:defRPr/>
              </a:pPr>
              <a:t>‹#›</a:t>
            </a:fld>
            <a:endParaRPr lang="en-US" dirty="0"/>
          </a:p>
        </p:txBody>
      </p:sp>
    </p:spTree>
    <p:extLst>
      <p:ext uri="{BB962C8B-B14F-4D97-AF65-F5344CB8AC3E}">
        <p14:creationId xmlns:p14="http://schemas.microsoft.com/office/powerpoint/2010/main" val="3422897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CC429E6-FB0B-B641-925B-AF9943124171}" type="slidenum">
              <a:rPr lang="en-US" smtClean="0"/>
              <a:pPr>
                <a:defRPr/>
              </a:pPr>
              <a:t>‹#›</a:t>
            </a:fld>
            <a:endParaRPr lang="en-US" dirty="0"/>
          </a:p>
        </p:txBody>
      </p:sp>
    </p:spTree>
    <p:extLst>
      <p:ext uri="{BB962C8B-B14F-4D97-AF65-F5344CB8AC3E}">
        <p14:creationId xmlns:p14="http://schemas.microsoft.com/office/powerpoint/2010/main" val="15029910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FA927B-FA52-B846-9986-1E46F6259CA1}" type="slidenum">
              <a:rPr lang="en-US" smtClean="0"/>
              <a:pPr>
                <a:defRPr/>
              </a:pPr>
              <a:t>‹#›</a:t>
            </a:fld>
            <a:endParaRPr lang="en-US" dirty="0"/>
          </a:p>
        </p:txBody>
      </p:sp>
    </p:spTree>
    <p:extLst>
      <p:ext uri="{BB962C8B-B14F-4D97-AF65-F5344CB8AC3E}">
        <p14:creationId xmlns:p14="http://schemas.microsoft.com/office/powerpoint/2010/main" val="18179499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160278011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23910606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9585321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20890757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41043090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9923174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26588100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23929234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3728988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94C0E33-92E1-5248-A6FD-302186E0147F}" type="slidenum">
              <a:rPr lang="en-US" smtClean="0"/>
              <a:pPr>
                <a:defRPr/>
              </a:pPr>
              <a:t>‹#›</a:t>
            </a:fld>
            <a:endParaRPr lang="en-US" dirty="0"/>
          </a:p>
        </p:txBody>
      </p:sp>
    </p:spTree>
    <p:extLst>
      <p:ext uri="{BB962C8B-B14F-4D97-AF65-F5344CB8AC3E}">
        <p14:creationId xmlns:p14="http://schemas.microsoft.com/office/powerpoint/2010/main" val="20034735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5226934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108070411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957968"/>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526201"/>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190178"/>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918592"/>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888268"/>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536884"/>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973674"/>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6895036"/>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5949B59-29D8-9849-8124-C3DC691DD6D2}" type="slidenum">
              <a:rPr lang="en-US" smtClean="0"/>
              <a:pPr>
                <a:defRPr/>
              </a:pPr>
              <a:t>‹#›</a:t>
            </a:fld>
            <a:endParaRPr lang="en-US" dirty="0"/>
          </a:p>
        </p:txBody>
      </p:sp>
    </p:spTree>
    <p:extLst>
      <p:ext uri="{BB962C8B-B14F-4D97-AF65-F5344CB8AC3E}">
        <p14:creationId xmlns:p14="http://schemas.microsoft.com/office/powerpoint/2010/main" val="23859429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624437"/>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895804"/>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498842"/>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94012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538792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841510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017987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785974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86190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5862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53FBF81-1CED-0E4C-8B26-98AF11371339}" type="slidenum">
              <a:rPr lang="en-US" smtClean="0"/>
              <a:pPr>
                <a:defRPr/>
              </a:pPr>
              <a:t>‹#›</a:t>
            </a:fld>
            <a:endParaRPr lang="en-US" dirty="0"/>
          </a:p>
        </p:txBody>
      </p:sp>
    </p:spTree>
    <p:extLst>
      <p:ext uri="{BB962C8B-B14F-4D97-AF65-F5344CB8AC3E}">
        <p14:creationId xmlns:p14="http://schemas.microsoft.com/office/powerpoint/2010/main" val="140936745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86790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354412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24864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068218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7202487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680169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0120963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4744146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1417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69698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EEDAAB8-752C-684C-B430-D564BB5E2B53}" type="slidenum">
              <a:rPr lang="en-US" smtClean="0"/>
              <a:pPr>
                <a:defRPr/>
              </a:pPr>
              <a:t>‹#›</a:t>
            </a:fld>
            <a:endParaRPr lang="en-US" dirty="0"/>
          </a:p>
        </p:txBody>
      </p:sp>
    </p:spTree>
    <p:extLst>
      <p:ext uri="{BB962C8B-B14F-4D97-AF65-F5344CB8AC3E}">
        <p14:creationId xmlns:p14="http://schemas.microsoft.com/office/powerpoint/2010/main" val="203188343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9483379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459800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7249608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2278085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050146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743485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363357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pPr>
                <a:defRPr/>
              </a:pPr>
              <a:t>‹#›</a:t>
            </a:fld>
            <a:endParaRPr lang="en-US" dirty="0"/>
          </a:p>
        </p:txBody>
      </p:sp>
    </p:spTree>
    <p:extLst>
      <p:ext uri="{BB962C8B-B14F-4D97-AF65-F5344CB8AC3E}">
        <p14:creationId xmlns:p14="http://schemas.microsoft.com/office/powerpoint/2010/main" val="343318599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pPr>
                <a:defRPr/>
              </a:pPr>
              <a:t>‹#›</a:t>
            </a:fld>
            <a:endParaRPr lang="en-US" dirty="0"/>
          </a:p>
        </p:txBody>
      </p:sp>
    </p:spTree>
    <p:extLst>
      <p:ext uri="{BB962C8B-B14F-4D97-AF65-F5344CB8AC3E}">
        <p14:creationId xmlns:p14="http://schemas.microsoft.com/office/powerpoint/2010/main" val="419162957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pPr>
                <a:defRPr/>
              </a:pPr>
              <a:t>‹#›</a:t>
            </a:fld>
            <a:endParaRPr lang="en-US" dirty="0"/>
          </a:p>
        </p:txBody>
      </p:sp>
    </p:spTree>
    <p:extLst>
      <p:ext uri="{BB962C8B-B14F-4D97-AF65-F5344CB8AC3E}">
        <p14:creationId xmlns:p14="http://schemas.microsoft.com/office/powerpoint/2010/main" val="33679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F11BD2A-0304-504F-B9AA-A97D891F97B6}" type="slidenum">
              <a:rPr lang="en-US" smtClean="0"/>
              <a:pPr>
                <a:defRPr/>
              </a:pPr>
              <a:t>‹#›</a:t>
            </a:fld>
            <a:endParaRPr lang="en-US" dirty="0"/>
          </a:p>
        </p:txBody>
      </p:sp>
    </p:spTree>
    <p:extLst>
      <p:ext uri="{BB962C8B-B14F-4D97-AF65-F5344CB8AC3E}">
        <p14:creationId xmlns:p14="http://schemas.microsoft.com/office/powerpoint/2010/main" val="34558866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pPr>
                <a:defRPr/>
              </a:pPr>
              <a:t>3/12/24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pPr>
                <a:defRPr/>
              </a:pPr>
              <a:t>‹#›</a:t>
            </a:fld>
            <a:endParaRPr lang="en-US" dirty="0"/>
          </a:p>
        </p:txBody>
      </p:sp>
    </p:spTree>
    <p:extLst>
      <p:ext uri="{BB962C8B-B14F-4D97-AF65-F5344CB8AC3E}">
        <p14:creationId xmlns:p14="http://schemas.microsoft.com/office/powerpoint/2010/main" val="38898820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pPr>
                <a:defRPr/>
              </a:pPr>
              <a:t>3/12/24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pPr>
                <a:defRPr/>
              </a:pPr>
              <a:t>‹#›</a:t>
            </a:fld>
            <a:endParaRPr lang="en-US" dirty="0"/>
          </a:p>
        </p:txBody>
      </p:sp>
    </p:spTree>
    <p:extLst>
      <p:ext uri="{BB962C8B-B14F-4D97-AF65-F5344CB8AC3E}">
        <p14:creationId xmlns:p14="http://schemas.microsoft.com/office/powerpoint/2010/main" val="22894886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pPr>
                <a:defRPr/>
              </a:pPr>
              <a:t>3/12/24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pPr>
                <a:defRPr/>
              </a:pPr>
              <a:t>‹#›</a:t>
            </a:fld>
            <a:endParaRPr lang="en-US" dirty="0"/>
          </a:p>
        </p:txBody>
      </p:sp>
    </p:spTree>
    <p:extLst>
      <p:ext uri="{BB962C8B-B14F-4D97-AF65-F5344CB8AC3E}">
        <p14:creationId xmlns:p14="http://schemas.microsoft.com/office/powerpoint/2010/main" val="40636671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pPr>
                <a:defRPr/>
              </a:pPr>
              <a:t>3/12/24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pPr>
                <a:defRPr/>
              </a:pPr>
              <a:t>‹#›</a:t>
            </a:fld>
            <a:endParaRPr lang="en-US" dirty="0"/>
          </a:p>
        </p:txBody>
      </p:sp>
    </p:spTree>
    <p:extLst>
      <p:ext uri="{BB962C8B-B14F-4D97-AF65-F5344CB8AC3E}">
        <p14:creationId xmlns:p14="http://schemas.microsoft.com/office/powerpoint/2010/main" val="393003777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pPr>
                <a:defRPr/>
              </a:pPr>
              <a:t>3/12/24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pPr>
                <a:defRPr/>
              </a:pPr>
              <a:t>‹#›</a:t>
            </a:fld>
            <a:endParaRPr lang="en-US" dirty="0"/>
          </a:p>
        </p:txBody>
      </p:sp>
    </p:spTree>
    <p:extLst>
      <p:ext uri="{BB962C8B-B14F-4D97-AF65-F5344CB8AC3E}">
        <p14:creationId xmlns:p14="http://schemas.microsoft.com/office/powerpoint/2010/main" val="22701679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pPr>
                <a:defRPr/>
              </a:pPr>
              <a:t>3/12/24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pPr>
                <a:defRPr/>
              </a:pPr>
              <a:t>‹#›</a:t>
            </a:fld>
            <a:endParaRPr lang="en-US" dirty="0"/>
          </a:p>
        </p:txBody>
      </p:sp>
    </p:spTree>
    <p:extLst>
      <p:ext uri="{BB962C8B-B14F-4D97-AF65-F5344CB8AC3E}">
        <p14:creationId xmlns:p14="http://schemas.microsoft.com/office/powerpoint/2010/main" val="276138847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pPr>
                <a:defRPr/>
              </a:pPr>
              <a:t>‹#›</a:t>
            </a:fld>
            <a:endParaRPr lang="en-US" dirty="0"/>
          </a:p>
        </p:txBody>
      </p:sp>
    </p:spTree>
    <p:extLst>
      <p:ext uri="{BB962C8B-B14F-4D97-AF65-F5344CB8AC3E}">
        <p14:creationId xmlns:p14="http://schemas.microsoft.com/office/powerpoint/2010/main" val="151061233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pPr>
                <a:defRPr/>
              </a:pPr>
              <a:t>3/12/24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pPr>
                <a:defRPr/>
              </a:pPr>
              <a:t>‹#›</a:t>
            </a:fld>
            <a:endParaRPr lang="en-US" dirty="0"/>
          </a:p>
        </p:txBody>
      </p:sp>
    </p:spTree>
    <p:extLst>
      <p:ext uri="{BB962C8B-B14F-4D97-AF65-F5344CB8AC3E}">
        <p14:creationId xmlns:p14="http://schemas.microsoft.com/office/powerpoint/2010/main" val="314781936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4"/>
        <p:cNvGrpSpPr/>
        <p:nvPr/>
      </p:nvGrpSpPr>
      <p:grpSpPr>
        <a:xfrm>
          <a:off x="0" y="0"/>
          <a:ext cx="0" cy="0"/>
          <a:chOff x="0" y="0"/>
          <a:chExt cx="0" cy="0"/>
        </a:xfrm>
      </p:grpSpPr>
      <p:sp>
        <p:nvSpPr>
          <p:cNvPr id="1685" name="Google Shape;1685;p17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86" name="Google Shape;1686;p17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87" name="Google Shape;1687;p17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0258349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88"/>
        <p:cNvGrpSpPr/>
        <p:nvPr/>
      </p:nvGrpSpPr>
      <p:grpSpPr>
        <a:xfrm>
          <a:off x="0" y="0"/>
          <a:ext cx="0" cy="0"/>
          <a:chOff x="0" y="0"/>
          <a:chExt cx="0" cy="0"/>
        </a:xfrm>
      </p:grpSpPr>
      <p:sp>
        <p:nvSpPr>
          <p:cNvPr id="1689" name="Google Shape;1689;p174"/>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90" name="Google Shape;1690;p174"/>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91" name="Google Shape;1691;p174"/>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92" name="Google Shape;1692;p174"/>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83685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3F9DE79-5DD1-894D-BC18-12D57217DB3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09365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28B95C7-F6CD-6847-843F-0CD9CC7D75A5}" type="slidenum">
              <a:rPr lang="en-US" smtClean="0"/>
              <a:pPr>
                <a:defRPr/>
              </a:pPr>
              <a:t>‹#›</a:t>
            </a:fld>
            <a:endParaRPr lang="en-US" dirty="0"/>
          </a:p>
        </p:txBody>
      </p:sp>
    </p:spTree>
    <p:extLst>
      <p:ext uri="{BB962C8B-B14F-4D97-AF65-F5344CB8AC3E}">
        <p14:creationId xmlns:p14="http://schemas.microsoft.com/office/powerpoint/2010/main" val="115553077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93"/>
        <p:cNvGrpSpPr/>
        <p:nvPr/>
      </p:nvGrpSpPr>
      <p:grpSpPr>
        <a:xfrm>
          <a:off x="0" y="0"/>
          <a:ext cx="0" cy="0"/>
          <a:chOff x="0" y="0"/>
          <a:chExt cx="0" cy="0"/>
        </a:xfrm>
      </p:grpSpPr>
      <p:sp>
        <p:nvSpPr>
          <p:cNvPr id="1694" name="Google Shape;1694;p175"/>
          <p:cNvSpPr txBox="1">
            <a:spLocks noGrp="1"/>
          </p:cNvSpPr>
          <p:nvPr>
            <p:ph type="ctrTitle"/>
          </p:nvPr>
        </p:nvSpPr>
        <p:spPr>
          <a:xfrm>
            <a:off x="685800" y="2130426"/>
            <a:ext cx="7772400" cy="1470025"/>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95" name="Google Shape;1695;p175"/>
          <p:cNvSpPr txBox="1">
            <a:spLocks noGrp="1"/>
          </p:cNvSpPr>
          <p:nvPr>
            <p:ph type="subTitle" idx="1"/>
          </p:nvPr>
        </p:nvSpPr>
        <p:spPr>
          <a:xfrm>
            <a:off x="1371600" y="3886200"/>
            <a:ext cx="6400800" cy="1752600"/>
          </a:xfrm>
          <a:prstGeom prst="rect">
            <a:avLst/>
          </a:prstGeom>
          <a:noFill/>
          <a:ln>
            <a:noFill/>
          </a:ln>
        </p:spPr>
        <p:txBody>
          <a:bodyPr spcFirstLastPara="1" wrap="square" lIns="91400" tIns="45700" rIns="91400" bIns="45700" anchor="t" anchorCtr="0"/>
          <a:lstStyle>
            <a:lvl1pPr marR="0" lvl="0" algn="ctr" rtl="0">
              <a:spcBef>
                <a:spcPts val="640"/>
              </a:spcBef>
              <a:spcAft>
                <a:spcPts val="0"/>
              </a:spcAft>
              <a:buClr>
                <a:schemeClr val="dk1"/>
              </a:buClr>
              <a:buSzPts val="3200"/>
              <a:buFont typeface="Arial" panose="020B0604020202020204"/>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96" name="Google Shape;1696;p175"/>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97" name="Google Shape;1697;p175"/>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98" name="Google Shape;1698;p175"/>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7386536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99"/>
        <p:cNvGrpSpPr/>
        <p:nvPr/>
      </p:nvGrpSpPr>
      <p:grpSpPr>
        <a:xfrm>
          <a:off x="0" y="0"/>
          <a:ext cx="0" cy="0"/>
          <a:chOff x="0" y="0"/>
          <a:chExt cx="0" cy="0"/>
        </a:xfrm>
      </p:grpSpPr>
      <p:sp>
        <p:nvSpPr>
          <p:cNvPr id="1700" name="Google Shape;1700;p176"/>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01" name="Google Shape;1701;p176"/>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02" name="Google Shape;1702;p176"/>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03" name="Google Shape;1703;p176"/>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04" name="Google Shape;1704;p176"/>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754734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05"/>
        <p:cNvGrpSpPr/>
        <p:nvPr/>
      </p:nvGrpSpPr>
      <p:grpSpPr>
        <a:xfrm>
          <a:off x="0" y="0"/>
          <a:ext cx="0" cy="0"/>
          <a:chOff x="0" y="0"/>
          <a:chExt cx="0" cy="0"/>
        </a:xfrm>
      </p:grpSpPr>
      <p:sp>
        <p:nvSpPr>
          <p:cNvPr id="1706" name="Google Shape;1706;p177"/>
          <p:cNvSpPr txBox="1">
            <a:spLocks noGrp="1"/>
          </p:cNvSpPr>
          <p:nvPr>
            <p:ph type="title"/>
          </p:nvPr>
        </p:nvSpPr>
        <p:spPr>
          <a:xfrm>
            <a:off x="722313" y="4406905"/>
            <a:ext cx="7772400" cy="1362075"/>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40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07" name="Google Shape;1707;p177"/>
          <p:cNvSpPr txBox="1">
            <a:spLocks noGrp="1"/>
          </p:cNvSpPr>
          <p:nvPr>
            <p:ph type="body" idx="1"/>
          </p:nvPr>
        </p:nvSpPr>
        <p:spPr>
          <a:xfrm>
            <a:off x="722313" y="2906718"/>
            <a:ext cx="7772400" cy="1500187"/>
          </a:xfrm>
          <a:prstGeom prst="rect">
            <a:avLst/>
          </a:prstGeom>
          <a:noFill/>
          <a:ln>
            <a:noFill/>
          </a:ln>
        </p:spPr>
        <p:txBody>
          <a:bodyPr spcFirstLastPara="1" wrap="square" lIns="91400" tIns="45700" rIns="91400" bIns="45700" anchor="b" anchorCtr="0"/>
          <a:lstStyle>
            <a:lvl1pPr marL="457200" marR="0" lvl="0"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360"/>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dk1"/>
              </a:buClr>
              <a:buSzPts val="16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08" name="Google Shape;1708;p177"/>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09" name="Google Shape;1709;p177"/>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10" name="Google Shape;1710;p177"/>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8461664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11"/>
        <p:cNvGrpSpPr/>
        <p:nvPr/>
      </p:nvGrpSpPr>
      <p:grpSpPr>
        <a:xfrm>
          <a:off x="0" y="0"/>
          <a:ext cx="0" cy="0"/>
          <a:chOff x="0" y="0"/>
          <a:chExt cx="0" cy="0"/>
        </a:xfrm>
      </p:grpSpPr>
      <p:sp>
        <p:nvSpPr>
          <p:cNvPr id="1712" name="Google Shape;1712;p178"/>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13" name="Google Shape;1713;p178"/>
          <p:cNvSpPr txBox="1">
            <a:spLocks noGrp="1"/>
          </p:cNvSpPr>
          <p:nvPr>
            <p:ph type="body" idx="1"/>
          </p:nvPr>
        </p:nvSpPr>
        <p:spPr>
          <a:xfrm>
            <a:off x="6858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14" name="Google Shape;1714;p178"/>
          <p:cNvSpPr txBox="1">
            <a:spLocks noGrp="1"/>
          </p:cNvSpPr>
          <p:nvPr>
            <p:ph type="body" idx="2"/>
          </p:nvPr>
        </p:nvSpPr>
        <p:spPr>
          <a:xfrm>
            <a:off x="4648200" y="1981200"/>
            <a:ext cx="3810000" cy="4114800"/>
          </a:xfrm>
          <a:prstGeom prst="rect">
            <a:avLst/>
          </a:prstGeom>
          <a:noFill/>
          <a:ln>
            <a:noFill/>
          </a:ln>
        </p:spPr>
        <p:txBody>
          <a:bodyPr spcFirstLastPara="1" wrap="square" lIns="91400" tIns="45700" rIns="91400"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15" name="Google Shape;1715;p178"/>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16" name="Google Shape;1716;p178"/>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17" name="Google Shape;1717;p178"/>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201772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18"/>
        <p:cNvGrpSpPr/>
        <p:nvPr/>
      </p:nvGrpSpPr>
      <p:grpSpPr>
        <a:xfrm>
          <a:off x="0" y="0"/>
          <a:ext cx="0" cy="0"/>
          <a:chOff x="0" y="0"/>
          <a:chExt cx="0" cy="0"/>
        </a:xfrm>
      </p:grpSpPr>
      <p:sp>
        <p:nvSpPr>
          <p:cNvPr id="1719" name="Google Shape;1719;p179"/>
          <p:cNvSpPr txBox="1">
            <a:spLocks noGrp="1"/>
          </p:cNvSpPr>
          <p:nvPr>
            <p:ph type="title"/>
          </p:nvPr>
        </p:nvSpPr>
        <p:spPr>
          <a:xfrm>
            <a:off x="457200" y="274638"/>
            <a:ext cx="82296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0" name="Google Shape;1720;p179"/>
          <p:cNvSpPr txBox="1">
            <a:spLocks noGrp="1"/>
          </p:cNvSpPr>
          <p:nvPr>
            <p:ph type="body" idx="1"/>
          </p:nvPr>
        </p:nvSpPr>
        <p:spPr>
          <a:xfrm>
            <a:off x="457200" y="1535113"/>
            <a:ext cx="4040188"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1" name="Google Shape;1721;p179"/>
          <p:cNvSpPr txBox="1">
            <a:spLocks noGrp="1"/>
          </p:cNvSpPr>
          <p:nvPr>
            <p:ph type="body" idx="2"/>
          </p:nvPr>
        </p:nvSpPr>
        <p:spPr>
          <a:xfrm>
            <a:off x="457200" y="2174875"/>
            <a:ext cx="4040188"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2" name="Google Shape;1722;p179"/>
          <p:cNvSpPr txBox="1">
            <a:spLocks noGrp="1"/>
          </p:cNvSpPr>
          <p:nvPr>
            <p:ph type="body" idx="3"/>
          </p:nvPr>
        </p:nvSpPr>
        <p:spPr>
          <a:xfrm>
            <a:off x="4645026" y="1535113"/>
            <a:ext cx="4041775" cy="639762"/>
          </a:xfrm>
          <a:prstGeom prst="rect">
            <a:avLst/>
          </a:prstGeom>
          <a:noFill/>
          <a:ln>
            <a:noFill/>
          </a:ln>
        </p:spPr>
        <p:txBody>
          <a:bodyPr spcFirstLastPara="1" wrap="square" lIns="91400" tIns="45700" rIns="91400"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3" name="Google Shape;1723;p179"/>
          <p:cNvSpPr txBox="1">
            <a:spLocks noGrp="1"/>
          </p:cNvSpPr>
          <p:nvPr>
            <p:ph type="body" idx="4"/>
          </p:nvPr>
        </p:nvSpPr>
        <p:spPr>
          <a:xfrm>
            <a:off x="4645026" y="2174875"/>
            <a:ext cx="4041775" cy="3951288"/>
          </a:xfrm>
          <a:prstGeom prst="rect">
            <a:avLst/>
          </a:prstGeom>
          <a:noFill/>
          <a:ln>
            <a:noFill/>
          </a:ln>
        </p:spPr>
        <p:txBody>
          <a:bodyPr spcFirstLastPara="1" wrap="square" lIns="91400" tIns="45700" rIns="91400"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4" name="Google Shape;1724;p179"/>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25" name="Google Shape;1725;p179"/>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26" name="Google Shape;1726;p179"/>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8691300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27"/>
        <p:cNvGrpSpPr/>
        <p:nvPr/>
      </p:nvGrpSpPr>
      <p:grpSpPr>
        <a:xfrm>
          <a:off x="0" y="0"/>
          <a:ext cx="0" cy="0"/>
          <a:chOff x="0" y="0"/>
          <a:chExt cx="0" cy="0"/>
        </a:xfrm>
      </p:grpSpPr>
      <p:sp>
        <p:nvSpPr>
          <p:cNvPr id="1728" name="Google Shape;1728;p180"/>
          <p:cNvSpPr txBox="1">
            <a:spLocks noGrp="1"/>
          </p:cNvSpPr>
          <p:nvPr>
            <p:ph type="title"/>
          </p:nvPr>
        </p:nvSpPr>
        <p:spPr>
          <a:xfrm>
            <a:off x="457202" y="273050"/>
            <a:ext cx="3008313" cy="1162050"/>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29" name="Google Shape;1729;p180"/>
          <p:cNvSpPr txBox="1">
            <a:spLocks noGrp="1"/>
          </p:cNvSpPr>
          <p:nvPr>
            <p:ph type="body" idx="1"/>
          </p:nvPr>
        </p:nvSpPr>
        <p:spPr>
          <a:xfrm>
            <a:off x="3575050" y="273055"/>
            <a:ext cx="5111750" cy="5853113"/>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0" name="Google Shape;1730;p180"/>
          <p:cNvSpPr txBox="1">
            <a:spLocks noGrp="1"/>
          </p:cNvSpPr>
          <p:nvPr>
            <p:ph type="body" idx="2"/>
          </p:nvPr>
        </p:nvSpPr>
        <p:spPr>
          <a:xfrm>
            <a:off x="457202" y="1435101"/>
            <a:ext cx="3008313" cy="4691063"/>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1" name="Google Shape;1731;p180"/>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32" name="Google Shape;1732;p180"/>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33" name="Google Shape;1733;p180"/>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5945788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34"/>
        <p:cNvGrpSpPr/>
        <p:nvPr/>
      </p:nvGrpSpPr>
      <p:grpSpPr>
        <a:xfrm>
          <a:off x="0" y="0"/>
          <a:ext cx="0" cy="0"/>
          <a:chOff x="0" y="0"/>
          <a:chExt cx="0" cy="0"/>
        </a:xfrm>
      </p:grpSpPr>
      <p:sp>
        <p:nvSpPr>
          <p:cNvPr id="1735" name="Google Shape;1735;p181"/>
          <p:cNvSpPr txBox="1">
            <a:spLocks noGrp="1"/>
          </p:cNvSpPr>
          <p:nvPr>
            <p:ph type="title"/>
          </p:nvPr>
        </p:nvSpPr>
        <p:spPr>
          <a:xfrm>
            <a:off x="1792288" y="4800600"/>
            <a:ext cx="5486400" cy="566738"/>
          </a:xfrm>
          <a:prstGeom prst="rect">
            <a:avLst/>
          </a:prstGeom>
          <a:noFill/>
          <a:ln>
            <a:noFill/>
          </a:ln>
        </p:spPr>
        <p:txBody>
          <a:bodyPr spcFirstLastPara="1" wrap="square" lIns="91400" tIns="45700" rIns="91400"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6" name="Google Shape;1736;p181"/>
          <p:cNvSpPr>
            <a:spLocks noGrp="1"/>
          </p:cNvSpPr>
          <p:nvPr>
            <p:ph type="pic" idx="2"/>
          </p:nvPr>
        </p:nvSpPr>
        <p:spPr>
          <a:xfrm>
            <a:off x="1792288" y="612775"/>
            <a:ext cx="5486400" cy="4114800"/>
          </a:xfrm>
          <a:prstGeom prst="rect">
            <a:avLst/>
          </a:prstGeom>
          <a:noFill/>
          <a:ln>
            <a:noFill/>
          </a:ln>
        </p:spPr>
        <p:txBody>
          <a:bodyPr spcFirstLastPara="1" wrap="square" lIns="91400" tIns="45700" rIns="91400" bIns="45700" anchor="t" anchorCtr="0"/>
          <a:lstStyle>
            <a:lvl1pPr marR="0" lvl="0" algn="l" rtl="0">
              <a:spcBef>
                <a:spcPts val="640"/>
              </a:spcBef>
              <a:spcAft>
                <a:spcPts val="0"/>
              </a:spcAft>
              <a:buClr>
                <a:schemeClr val="dk1"/>
              </a:buClr>
              <a:buSzPts val="3200"/>
              <a:buFont typeface="Arial" panose="020B0604020202020204"/>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7" name="Google Shape;1737;p181"/>
          <p:cNvSpPr txBox="1">
            <a:spLocks noGrp="1"/>
          </p:cNvSpPr>
          <p:nvPr>
            <p:ph type="body" idx="1"/>
          </p:nvPr>
        </p:nvSpPr>
        <p:spPr>
          <a:xfrm>
            <a:off x="1792288" y="5367338"/>
            <a:ext cx="5486400" cy="804862"/>
          </a:xfrm>
          <a:prstGeom prst="rect">
            <a:avLst/>
          </a:prstGeom>
          <a:noFill/>
          <a:ln>
            <a:noFill/>
          </a:ln>
        </p:spPr>
        <p:txBody>
          <a:bodyPr spcFirstLastPara="1" wrap="square" lIns="91400" tIns="45700" rIns="91400" bIns="45700" anchor="t" anchorCtr="0"/>
          <a:lstStyle>
            <a:lvl1pPr marL="457200" marR="0" lvl="0" indent="-228600" algn="l" rtl="0">
              <a:spcBef>
                <a:spcPts val="280"/>
              </a:spcBef>
              <a:spcAft>
                <a:spcPts val="0"/>
              </a:spcAft>
              <a:buClr>
                <a:schemeClr val="dk1"/>
              </a:buClr>
              <a:buSzPts val="1400"/>
              <a:buFont typeface="Arial" panose="020B0604020202020204"/>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38" name="Google Shape;1738;p181"/>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39" name="Google Shape;1739;p181"/>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40" name="Google Shape;1740;p181"/>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3225687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41"/>
        <p:cNvGrpSpPr/>
        <p:nvPr/>
      </p:nvGrpSpPr>
      <p:grpSpPr>
        <a:xfrm>
          <a:off x="0" y="0"/>
          <a:ext cx="0" cy="0"/>
          <a:chOff x="0" y="0"/>
          <a:chExt cx="0" cy="0"/>
        </a:xfrm>
      </p:grpSpPr>
      <p:sp>
        <p:nvSpPr>
          <p:cNvPr id="1742" name="Google Shape;1742;p18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43" name="Google Shape;1743;p182"/>
          <p:cNvSpPr txBox="1">
            <a:spLocks noGrp="1"/>
          </p:cNvSpPr>
          <p:nvPr>
            <p:ph type="body" idx="1"/>
          </p:nvPr>
        </p:nvSpPr>
        <p:spPr>
          <a:xfrm rot="5400000">
            <a:off x="2514600" y="152400"/>
            <a:ext cx="4114800" cy="77724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44" name="Google Shape;1744;p18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45" name="Google Shape;1745;p18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46" name="Google Shape;1746;p18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1215630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47"/>
        <p:cNvGrpSpPr/>
        <p:nvPr/>
      </p:nvGrpSpPr>
      <p:grpSpPr>
        <a:xfrm>
          <a:off x="0" y="0"/>
          <a:ext cx="0" cy="0"/>
          <a:chOff x="0" y="0"/>
          <a:chExt cx="0" cy="0"/>
        </a:xfrm>
      </p:grpSpPr>
      <p:sp>
        <p:nvSpPr>
          <p:cNvPr id="1748" name="Google Shape;1748;p183"/>
          <p:cNvSpPr txBox="1">
            <a:spLocks noGrp="1"/>
          </p:cNvSpPr>
          <p:nvPr>
            <p:ph type="title"/>
          </p:nvPr>
        </p:nvSpPr>
        <p:spPr>
          <a:xfrm rot="5400000">
            <a:off x="4743450" y="2381250"/>
            <a:ext cx="5486400" cy="19431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49" name="Google Shape;1749;p183"/>
          <p:cNvSpPr txBox="1">
            <a:spLocks noGrp="1"/>
          </p:cNvSpPr>
          <p:nvPr>
            <p:ph type="body" idx="1"/>
          </p:nvPr>
        </p:nvSpPr>
        <p:spPr>
          <a:xfrm rot="5400000">
            <a:off x="781050" y="514350"/>
            <a:ext cx="5486400" cy="56769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750" name="Google Shape;1750;p183"/>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51" name="Google Shape;1751;p183"/>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752" name="Google Shape;1752;p183"/>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3406099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956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00817B6-DB9D-C044-A42C-4D746E47B29E}" type="slidenum">
              <a:rPr lang="en-US" smtClean="0"/>
              <a:pPr>
                <a:defRPr/>
              </a:pPr>
              <a:t>‹#›</a:t>
            </a:fld>
            <a:endParaRPr lang="en-US" dirty="0"/>
          </a:p>
        </p:txBody>
      </p:sp>
    </p:spTree>
    <p:extLst>
      <p:ext uri="{BB962C8B-B14F-4D97-AF65-F5344CB8AC3E}">
        <p14:creationId xmlns:p14="http://schemas.microsoft.com/office/powerpoint/2010/main" val="295466735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78858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347605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01648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2951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141655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96517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117873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422082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74647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76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B34C1C2-54D0-DE4D-A248-A4E44C7DFC52}" type="slidenum">
              <a:rPr lang="en-US" smtClean="0"/>
              <a:pPr>
                <a:defRPr/>
              </a:pPr>
              <a:t>‹#›</a:t>
            </a:fld>
            <a:endParaRPr lang="en-US" dirty="0"/>
          </a:p>
        </p:txBody>
      </p:sp>
    </p:spTree>
    <p:extLst>
      <p:ext uri="{BB962C8B-B14F-4D97-AF65-F5344CB8AC3E}">
        <p14:creationId xmlns:p14="http://schemas.microsoft.com/office/powerpoint/2010/main" val="4624496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9398675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115097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8567302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4572833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6542217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2519655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3927924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9029794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4593291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07509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54184525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9938142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defRPr>
            </a:lvl1pPr>
          </a:lstStyle>
          <a:p>
            <a:pPr>
              <a:defRPr/>
            </a:pPr>
            <a:fld id="{37DC8367-F823-0745-8752-4EFC7D310C05}" type="slidenum">
              <a:rPr lang="en-GB" smtClean="0"/>
              <a:pPr>
                <a:defRPr/>
              </a:pPr>
              <a:t>‹#›</a:t>
            </a:fld>
            <a:endParaRPr lang="en-GB" dirty="0"/>
          </a:p>
        </p:txBody>
      </p:sp>
    </p:spTree>
    <p:extLst>
      <p:ext uri="{BB962C8B-B14F-4D97-AF65-F5344CB8AC3E}">
        <p14:creationId xmlns:p14="http://schemas.microsoft.com/office/powerpoint/2010/main" val="176791746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396187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1722586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2339277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7306345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3807058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686687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8178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38868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92272381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1898196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9825639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9470147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4926978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3791539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7352015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8966788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86768095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6180321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218980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421896676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991826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10385640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17997362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93384663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42606878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1422807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63721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955304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384100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9624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400415956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366561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121090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190963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272143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585110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7823477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241524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674737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219550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27824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93688462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4490662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643021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966067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6234720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834314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758941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400603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518581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36548369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490550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254363257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223221107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05013547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317073412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248047075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49023567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36347528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30622989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56136898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140093896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BCAD56-043C-6D4F-93FA-53D70228D61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1567927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116927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E26CAA6-44CF-1E48-9FA1-78D1FC35256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05911757"/>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B4DD4A2-A432-7B4A-8FBD-A98B9C1705A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8896641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EE8D437-623E-E548-931D-D811B67A0A3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85460298"/>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558530A-99CB-B542-B4BF-E39F76458A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30420841"/>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FFCFDAF-0FDB-8B48-9941-29E36DB0B85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4668768"/>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F798CC-6208-244A-A607-0EAB4D248A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9183627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65FDF55-ACE9-FE4C-9AB2-A9FB66D3B0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45747355"/>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7884D5-8C33-CB48-BC1B-9F451D6167F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839218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D76331-06B8-9B45-92B9-4FF2EED6E67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32659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0543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CB8F0B-1B1F-2647-9BAC-ED3416EC878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49342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126466712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86971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28280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837703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419803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389175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262972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389218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44494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924784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3737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124902816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vl1pPr>
          </a:lstStyle>
          <a:p>
            <a:pPr>
              <a:defRPr/>
            </a:pPr>
            <a:endParaRPr lang="en-GB" dirty="0"/>
          </a:p>
        </p:txBody>
      </p:sp>
      <p:sp>
        <p:nvSpPr>
          <p:cNvPr id="3" name="Rectangle 5"/>
          <p:cNvSpPr>
            <a:spLocks noGrp="1" noChangeArrowheads="1"/>
          </p:cNvSpPr>
          <p:nvPr>
            <p:ph type="ftr" sz="quarter" idx="11"/>
          </p:nvPr>
        </p:nvSpPr>
        <p:spPr/>
        <p:txBody>
          <a:bodyPr/>
          <a:lstStyle>
            <a:lvl1pPr>
              <a:defRPr b="1" i="0"/>
            </a:lvl1pPr>
          </a:lstStyle>
          <a:p>
            <a:pPr>
              <a:defRPr/>
            </a:pPr>
            <a:endParaRPr lang="en-GB" dirty="0"/>
          </a:p>
        </p:txBody>
      </p:sp>
      <p:sp>
        <p:nvSpPr>
          <p:cNvPr id="4" name="Rectangle 6"/>
          <p:cNvSpPr>
            <a:spLocks noGrp="1" noChangeArrowheads="1"/>
          </p:cNvSpPr>
          <p:nvPr>
            <p:ph type="sldNum" sz="quarter" idx="12"/>
          </p:nvPr>
        </p:nvSpPr>
        <p:spPr/>
        <p:txBody>
          <a:bodyPr/>
          <a:lstStyle>
            <a:lvl1pPr>
              <a:defRPr/>
            </a:lvl1pPr>
          </a:lstStyle>
          <a:p>
            <a:pPr>
              <a:defRPr/>
            </a:pPr>
            <a:fld id="{EDB871DE-1F9D-564A-9E69-46A3458F7210}" type="slidenum">
              <a:rPr lang="en-GB"/>
              <a:pPr>
                <a:defRPr/>
              </a:pPr>
              <a:t>‹#›</a:t>
            </a:fld>
            <a:endParaRPr lang="en-GB"/>
          </a:p>
        </p:txBody>
      </p:sp>
    </p:spTree>
    <p:extLst>
      <p:ext uri="{BB962C8B-B14F-4D97-AF65-F5344CB8AC3E}">
        <p14:creationId xmlns:p14="http://schemas.microsoft.com/office/powerpoint/2010/main" val="405731248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88354401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231812130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172453201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379216636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211906615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338412348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247997329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87861502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2460246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217307151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200472902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96382027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369915626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284699358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232457363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58464841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196143541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49036013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154985054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878497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118345534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409816617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41173032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164857715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421330471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55818426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43492307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pPr>
                <a:defRPr/>
              </a:pPr>
              <a:t>‹#›</a:t>
            </a:fld>
            <a:endParaRPr lang="en-GB"/>
          </a:p>
        </p:txBody>
      </p:sp>
    </p:spTree>
    <p:extLst>
      <p:ext uri="{BB962C8B-B14F-4D97-AF65-F5344CB8AC3E}">
        <p14:creationId xmlns:p14="http://schemas.microsoft.com/office/powerpoint/2010/main" val="155299198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pPr>
                <a:defRPr/>
              </a:pPr>
              <a:t>‹#›</a:t>
            </a:fld>
            <a:endParaRPr lang="en-GB"/>
          </a:p>
        </p:txBody>
      </p:sp>
    </p:spTree>
    <p:extLst>
      <p:ext uri="{BB962C8B-B14F-4D97-AF65-F5344CB8AC3E}">
        <p14:creationId xmlns:p14="http://schemas.microsoft.com/office/powerpoint/2010/main" val="35710284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pPr>
                <a:defRPr/>
              </a:pPr>
              <a:t>‹#›</a:t>
            </a:fld>
            <a:endParaRPr lang="en-GB"/>
          </a:p>
        </p:txBody>
      </p:sp>
    </p:spTree>
    <p:extLst>
      <p:ext uri="{BB962C8B-B14F-4D97-AF65-F5344CB8AC3E}">
        <p14:creationId xmlns:p14="http://schemas.microsoft.com/office/powerpoint/2010/main" val="46854268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pPr>
                <a:defRPr/>
              </a:pPr>
              <a:t>‹#›</a:t>
            </a:fld>
            <a:endParaRPr lang="en-GB"/>
          </a:p>
        </p:txBody>
      </p:sp>
    </p:spTree>
    <p:extLst>
      <p:ext uri="{BB962C8B-B14F-4D97-AF65-F5344CB8AC3E}">
        <p14:creationId xmlns:p14="http://schemas.microsoft.com/office/powerpoint/2010/main" val="2326199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164894037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pPr>
                <a:defRPr/>
              </a:pPr>
              <a:t>‹#›</a:t>
            </a:fld>
            <a:endParaRPr lang="en-GB"/>
          </a:p>
        </p:txBody>
      </p:sp>
    </p:spTree>
    <p:extLst>
      <p:ext uri="{BB962C8B-B14F-4D97-AF65-F5344CB8AC3E}">
        <p14:creationId xmlns:p14="http://schemas.microsoft.com/office/powerpoint/2010/main" val="117255787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pPr>
                <a:defRPr/>
              </a:pPr>
              <a:t>‹#›</a:t>
            </a:fld>
            <a:endParaRPr lang="en-GB"/>
          </a:p>
        </p:txBody>
      </p:sp>
    </p:spTree>
    <p:extLst>
      <p:ext uri="{BB962C8B-B14F-4D97-AF65-F5344CB8AC3E}">
        <p14:creationId xmlns:p14="http://schemas.microsoft.com/office/powerpoint/2010/main" val="117775828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pPr>
                <a:defRPr/>
              </a:pPr>
              <a:t>‹#›</a:t>
            </a:fld>
            <a:endParaRPr lang="en-GB"/>
          </a:p>
        </p:txBody>
      </p:sp>
    </p:spTree>
    <p:extLst>
      <p:ext uri="{BB962C8B-B14F-4D97-AF65-F5344CB8AC3E}">
        <p14:creationId xmlns:p14="http://schemas.microsoft.com/office/powerpoint/2010/main" val="351439800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pPr>
                <a:defRPr/>
              </a:pPr>
              <a:t>‹#›</a:t>
            </a:fld>
            <a:endParaRPr lang="en-GB"/>
          </a:p>
        </p:txBody>
      </p:sp>
    </p:spTree>
    <p:extLst>
      <p:ext uri="{BB962C8B-B14F-4D97-AF65-F5344CB8AC3E}">
        <p14:creationId xmlns:p14="http://schemas.microsoft.com/office/powerpoint/2010/main" val="281481257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pPr>
                <a:defRPr/>
              </a:pPr>
              <a:t>‹#›</a:t>
            </a:fld>
            <a:endParaRPr lang="en-GB"/>
          </a:p>
        </p:txBody>
      </p:sp>
    </p:spTree>
    <p:extLst>
      <p:ext uri="{BB962C8B-B14F-4D97-AF65-F5344CB8AC3E}">
        <p14:creationId xmlns:p14="http://schemas.microsoft.com/office/powerpoint/2010/main" val="90596178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pPr>
                <a:defRPr/>
              </a:pPr>
              <a:t>‹#›</a:t>
            </a:fld>
            <a:endParaRPr lang="en-GB"/>
          </a:p>
        </p:txBody>
      </p:sp>
    </p:spTree>
    <p:extLst>
      <p:ext uri="{BB962C8B-B14F-4D97-AF65-F5344CB8AC3E}">
        <p14:creationId xmlns:p14="http://schemas.microsoft.com/office/powerpoint/2010/main" val="20087781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pPr>
                <a:defRPr/>
              </a:pPr>
              <a:t>‹#›</a:t>
            </a:fld>
            <a:endParaRPr lang="en-GB"/>
          </a:p>
        </p:txBody>
      </p:sp>
    </p:spTree>
    <p:extLst>
      <p:ext uri="{BB962C8B-B14F-4D97-AF65-F5344CB8AC3E}">
        <p14:creationId xmlns:p14="http://schemas.microsoft.com/office/powerpoint/2010/main" val="67084181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9AB1491-20D2-4D4A-8D9D-CB1098DCA28E}" type="slidenum">
              <a:rPr lang="en-US" smtClean="0"/>
              <a:pPr>
                <a:defRPr/>
              </a:pPr>
              <a:t>‹#›</a:t>
            </a:fld>
            <a:endParaRPr lang="en-US" dirty="0"/>
          </a:p>
        </p:txBody>
      </p:sp>
    </p:spTree>
    <p:extLst>
      <p:ext uri="{BB962C8B-B14F-4D97-AF65-F5344CB8AC3E}">
        <p14:creationId xmlns:p14="http://schemas.microsoft.com/office/powerpoint/2010/main" val="22591705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141987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569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346324083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575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441378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123773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266256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69409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53664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460411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09543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24025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7620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D5A8B10-5BF4-0841-A54D-8B350CBF2BEB}" type="slidenum">
              <a:rPr lang="en-US"/>
              <a:pPr>
                <a:defRPr/>
              </a:pPr>
              <a:t>‹#›</a:t>
            </a:fld>
            <a:endParaRPr lang="en-US"/>
          </a:p>
        </p:txBody>
      </p:sp>
    </p:spTree>
    <p:extLst>
      <p:ext uri="{BB962C8B-B14F-4D97-AF65-F5344CB8AC3E}">
        <p14:creationId xmlns:p14="http://schemas.microsoft.com/office/powerpoint/2010/main" val="390792658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1065208424"/>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2882388641"/>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3288665562"/>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2702851621"/>
      </p:ext>
    </p:extLst>
  </p:cSld>
  <p:clrMapOvr>
    <a:masterClrMapping/>
  </p:clrMapOvr>
  <p:transition spd="med">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1351533276"/>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2335905260"/>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3806593812"/>
      </p:ext>
    </p:extLst>
  </p:cSld>
  <p:clrMapOvr>
    <a:masterClrMapping/>
  </p:clrMapOvr>
  <p:transition spd="med">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687727115"/>
      </p:ext>
    </p:extLst>
  </p:cSld>
  <p:clrMapOvr>
    <a:masterClrMapping/>
  </p:clrMapOvr>
  <p:transition spd="med">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19948155"/>
      </p:ext>
    </p:extLst>
  </p:cSld>
  <p:clrMapOvr>
    <a:masterClrMapping/>
  </p:clrMapOvr>
  <p:transition spd="med">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2190476059"/>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640409C-7F9D-0E4B-9DA2-FE44A647C1BA}" type="slidenum">
              <a:rPr lang="en-US"/>
              <a:pPr>
                <a:defRPr/>
              </a:pPr>
              <a:t>‹#›</a:t>
            </a:fld>
            <a:endParaRPr lang="en-US"/>
          </a:p>
        </p:txBody>
      </p:sp>
    </p:spTree>
    <p:extLst>
      <p:ext uri="{BB962C8B-B14F-4D97-AF65-F5344CB8AC3E}">
        <p14:creationId xmlns:p14="http://schemas.microsoft.com/office/powerpoint/2010/main" val="229486403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709246085"/>
      </p:ext>
    </p:extLst>
  </p:cSld>
  <p:clrMapOvr>
    <a:masterClrMapping/>
  </p:clrMapOvr>
  <p:transition spd="med">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04451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7921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16670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75834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59828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83026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461001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21498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8361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D16839-430D-3E45-97E6-EDFBF5761551}" type="slidenum">
              <a:rPr lang="en-US" smtClean="0"/>
              <a:pPr>
                <a:defRPr/>
              </a:pPr>
              <a:t>‹#›</a:t>
            </a:fld>
            <a:endParaRPr lang="en-US" dirty="0"/>
          </a:p>
        </p:txBody>
      </p:sp>
    </p:spTree>
    <p:extLst>
      <p:ext uri="{BB962C8B-B14F-4D97-AF65-F5344CB8AC3E}">
        <p14:creationId xmlns:p14="http://schemas.microsoft.com/office/powerpoint/2010/main" val="632569724"/>
      </p:ext>
    </p:extLst>
  </p:cSld>
  <p:clrMapOvr>
    <a:masterClrMapping/>
  </p:clrMapOvr>
  <p:transition spd="slow">
    <p:dissolv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362702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66426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86959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84203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310431106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287484483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83124517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55724103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42745836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751819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234DC6-641F-154A-877F-DBFB809B9269}" type="slidenum">
              <a:rPr lang="en-US" smtClean="0"/>
              <a:pPr>
                <a:defRPr/>
              </a:pPr>
              <a:t>‹#›</a:t>
            </a:fld>
            <a:endParaRPr lang="en-US" dirty="0"/>
          </a:p>
        </p:txBody>
      </p:sp>
    </p:spTree>
    <p:extLst>
      <p:ext uri="{BB962C8B-B14F-4D97-AF65-F5344CB8AC3E}">
        <p14:creationId xmlns:p14="http://schemas.microsoft.com/office/powerpoint/2010/main" val="751754108"/>
      </p:ext>
    </p:extLst>
  </p:cSld>
  <p:clrMapOvr>
    <a:masterClrMapping/>
  </p:clrMapOvr>
  <p:transition spd="slow">
    <p:dissolv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119990057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225374894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7598376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165725639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119991584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393430438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175977115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lvl1pPr>
              <a:defRPr b="1" i="0"/>
            </a:lvl1pPr>
          </a:lstStyle>
          <a:p>
            <a:r>
              <a:rPr dirty="0"/>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vl1pPr>
            <a:lvl2pPr marL="0" indent="457200" algn="ctr">
              <a:buSzTx/>
              <a:buNone/>
              <a:defRPr b="1" i="0"/>
            </a:lvl2pPr>
            <a:lvl3pPr marL="0" indent="914400" algn="ctr">
              <a:buSzTx/>
              <a:buNone/>
              <a:defRPr b="1" i="0"/>
            </a:lvl3pPr>
            <a:lvl4pPr marL="0" indent="1371600" algn="ctr">
              <a:buSzTx/>
              <a:buNone/>
              <a:defRPr b="1" i="0"/>
            </a:lvl4pPr>
            <a:lvl5pPr marL="0" indent="1828800" algn="ctr">
              <a:buSzTx/>
              <a:buNone/>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66684614"/>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lvl1pPr>
              <a:defRPr b="1" i="0"/>
            </a:lvl1pPr>
          </a:lstStyle>
          <a:p>
            <a:r>
              <a:rPr dirty="0"/>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74300188"/>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lvl1pPr>
          </a:lstStyle>
          <a:p>
            <a:r>
              <a:rPr dirty="0"/>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vl1pPr>
            <a:lvl2pPr marL="0" indent="457200">
              <a:spcBef>
                <a:spcPts val="400"/>
              </a:spcBef>
              <a:buSzTx/>
              <a:buNone/>
              <a:defRPr sz="2000" b="1" i="0"/>
            </a:lvl2pPr>
            <a:lvl3pPr marL="0" indent="914400">
              <a:spcBef>
                <a:spcPts val="400"/>
              </a:spcBef>
              <a:buSzTx/>
              <a:buNone/>
              <a:defRPr sz="2000" b="1" i="0"/>
            </a:lvl3pPr>
            <a:lvl4pPr marL="0" indent="1371600">
              <a:spcBef>
                <a:spcPts val="400"/>
              </a:spcBef>
              <a:buSzTx/>
              <a:buNone/>
              <a:defRPr sz="2000" b="1" i="0"/>
            </a:lvl4pPr>
            <a:lvl5pPr marL="0" indent="1828800">
              <a:spcBef>
                <a:spcPts val="400"/>
              </a:spcBef>
              <a:buSzTx/>
              <a:buNone/>
              <a:defRPr sz="20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9914850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D7D9C3-C8AB-184F-A5CC-D95A25889F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999781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4051D2-063B-1547-8ECD-5C3410EDDAEA}" type="slidenum">
              <a:rPr lang="en-US" smtClean="0"/>
              <a:pPr>
                <a:defRPr/>
              </a:pPr>
              <a:t>‹#›</a:t>
            </a:fld>
            <a:endParaRPr lang="en-US" dirty="0"/>
          </a:p>
        </p:txBody>
      </p:sp>
    </p:spTree>
    <p:extLst>
      <p:ext uri="{BB962C8B-B14F-4D97-AF65-F5344CB8AC3E}">
        <p14:creationId xmlns:p14="http://schemas.microsoft.com/office/powerpoint/2010/main" val="3691124682"/>
      </p:ext>
    </p:extLst>
  </p:cSld>
  <p:clrMapOvr>
    <a:masterClrMapping/>
  </p:clrMapOvr>
  <p:transition spd="slow">
    <p:dissolv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lvl1pPr>
              <a:defRPr b="1" i="0"/>
            </a:lvl1pPr>
          </a:lstStyle>
          <a:p>
            <a:r>
              <a:rPr dirty="0"/>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vl1pPr>
            <a:lvl2pPr marL="790575" indent="-333375">
              <a:spcBef>
                <a:spcPts val="600"/>
              </a:spcBef>
              <a:defRPr sz="2800" b="1" i="0"/>
            </a:lvl2pPr>
            <a:lvl3pPr marL="1234439" indent="-320039">
              <a:spcBef>
                <a:spcPts val="600"/>
              </a:spcBef>
              <a:defRPr sz="2800" b="1" i="0"/>
            </a:lvl3pPr>
            <a:lvl4pPr marL="1727200" indent="-355600">
              <a:spcBef>
                <a:spcPts val="600"/>
              </a:spcBef>
              <a:defRPr sz="2800" b="1" i="0"/>
            </a:lvl4pPr>
            <a:lvl5pPr marL="2184400" indent="-355600">
              <a:spcBef>
                <a:spcPts val="600"/>
              </a:spcBef>
              <a:defRPr sz="28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15186507"/>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b="1" i="0"/>
            </a:lvl1pPr>
          </a:lstStyle>
          <a:p>
            <a:r>
              <a:rPr dirty="0"/>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vl1pPr>
            <a:lvl2pPr marL="0" indent="457200">
              <a:spcBef>
                <a:spcPts val="500"/>
              </a:spcBef>
              <a:buSzTx/>
              <a:buNone/>
              <a:defRPr sz="2400" b="1" i="0"/>
            </a:lvl2pPr>
            <a:lvl3pPr marL="0" indent="914400">
              <a:spcBef>
                <a:spcPts val="500"/>
              </a:spcBef>
              <a:buSzTx/>
              <a:buNone/>
              <a:defRPr sz="2400" b="1" i="0"/>
            </a:lvl3pPr>
            <a:lvl4pPr marL="0" indent="1371600">
              <a:spcBef>
                <a:spcPts val="500"/>
              </a:spcBef>
              <a:buSzTx/>
              <a:buNone/>
              <a:defRPr sz="2400" b="1" i="0"/>
            </a:lvl4pPr>
            <a:lvl5pPr marL="0" indent="1828800">
              <a:spcBef>
                <a:spcPts val="500"/>
              </a:spcBef>
              <a:buSzTx/>
              <a:buNone/>
              <a:defRPr sz="2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vl1pPr>
          </a:lstStyle>
          <a:p>
            <a:pPr marL="0" indent="0">
              <a:spcBef>
                <a:spcPts val="500"/>
              </a:spcBef>
              <a:buSzTx/>
              <a:buNone/>
              <a:defRPr sz="2400" b="1"/>
            </a:pPr>
            <a:endParaRPr dirty="0"/>
          </a:p>
        </p:txBody>
      </p:sp>
      <p:sp>
        <p:nvSpPr>
          <p:cNvPr id="5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35347039"/>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lvl1pPr>
              <a:defRPr b="1" i="0"/>
            </a:lvl1pPr>
          </a:lstStyle>
          <a:p>
            <a:r>
              <a:rPr dirty="0"/>
              <a:t>Title Text</a:t>
            </a:r>
          </a:p>
        </p:txBody>
      </p:sp>
      <p:sp>
        <p:nvSpPr>
          <p:cNvPr id="5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3549940"/>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i="0"/>
            </a:lvl1pPr>
          </a:lstStyle>
          <a:p>
            <a:r>
              <a:rPr dirty="0"/>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vl1pPr>
          </a:lstStyle>
          <a:p>
            <a:pPr marL="0" indent="0">
              <a:spcBef>
                <a:spcPts val="300"/>
              </a:spcBef>
              <a:buSzTx/>
              <a:buNone/>
              <a:defRPr sz="1400"/>
            </a:pPr>
            <a:endParaRPr dirty="0"/>
          </a:p>
        </p:txBody>
      </p:sp>
      <p:sp>
        <p:nvSpPr>
          <p:cNvPr id="7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52913548"/>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i="0"/>
            </a:lvl1pPr>
          </a:lstStyle>
          <a:p>
            <a:r>
              <a:rPr dirty="0"/>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vl1pPr>
            <a:lvl2pPr marL="0" indent="457200">
              <a:spcBef>
                <a:spcPts val="300"/>
              </a:spcBef>
              <a:buSzTx/>
              <a:buNone/>
              <a:defRPr sz="1400" b="1" i="0"/>
            </a:lvl2pPr>
            <a:lvl3pPr marL="0" indent="914400">
              <a:spcBef>
                <a:spcPts val="300"/>
              </a:spcBef>
              <a:buSzTx/>
              <a:buNone/>
              <a:defRPr sz="1400" b="1" i="0"/>
            </a:lvl3pPr>
            <a:lvl4pPr marL="0" indent="1371600">
              <a:spcBef>
                <a:spcPts val="300"/>
              </a:spcBef>
              <a:buSzTx/>
              <a:buNone/>
              <a:defRPr sz="1400" b="1" i="0"/>
            </a:lvl4pPr>
            <a:lvl5pPr marL="0" indent="1828800">
              <a:spcBef>
                <a:spcPts val="300"/>
              </a:spcBef>
              <a:buSzTx/>
              <a:buNone/>
              <a:defRPr sz="1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5839791"/>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99374696"/>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4254387"/>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06647405"/>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14101869"/>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7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0471269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08D23D-D16F-0042-93C0-6AB663B2A533}" type="slidenum">
              <a:rPr lang="en-US" smtClean="0"/>
              <a:pPr>
                <a:defRPr/>
              </a:pPr>
              <a:t>‹#›</a:t>
            </a:fld>
            <a:endParaRPr lang="en-US" dirty="0"/>
          </a:p>
        </p:txBody>
      </p:sp>
    </p:spTree>
    <p:extLst>
      <p:ext uri="{BB962C8B-B14F-4D97-AF65-F5344CB8AC3E}">
        <p14:creationId xmlns:p14="http://schemas.microsoft.com/office/powerpoint/2010/main" val="629782167"/>
      </p:ext>
    </p:extLst>
  </p:cSld>
  <p:clrMapOvr>
    <a:masterClrMapping/>
  </p:clrMapOvr>
  <p:transition spd="slow">
    <p:dissolv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2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1078398"/>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22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21486589"/>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06392220"/>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lvl1pPr>
              <a:defRPr b="1" i="0"/>
            </a:lvl1pPr>
          </a:lstStyle>
          <a:p>
            <a:r>
              <a:rPr dirty="0"/>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vl1pPr>
            <a:lvl2pPr marL="0" indent="457200" algn="ctr">
              <a:buSzTx/>
              <a:buNone/>
              <a:defRPr b="1" i="0"/>
            </a:lvl2pPr>
            <a:lvl3pPr marL="0" indent="914400" algn="ctr">
              <a:buSzTx/>
              <a:buNone/>
              <a:defRPr b="1" i="0"/>
            </a:lvl3pPr>
            <a:lvl4pPr marL="0" indent="1371600" algn="ctr">
              <a:buSzTx/>
              <a:buNone/>
              <a:defRPr b="1" i="0"/>
            </a:lvl4pPr>
            <a:lvl5pPr marL="0" indent="1828800" algn="ctr">
              <a:buSzTx/>
              <a:buNone/>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1975238"/>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lvl1pPr>
              <a:defRPr b="1" i="0"/>
            </a:lvl1pPr>
          </a:lstStyle>
          <a:p>
            <a:r>
              <a:rPr dirty="0"/>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6"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1277098"/>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i="0" cap="all"/>
            </a:lvl1pPr>
          </a:lstStyle>
          <a:p>
            <a:r>
              <a:rPr dirty="0"/>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vl1pPr>
            <a:lvl2pPr marL="0" indent="457200">
              <a:spcBef>
                <a:spcPts val="400"/>
              </a:spcBef>
              <a:buSzTx/>
              <a:buNone/>
              <a:defRPr sz="2000" b="1" i="0"/>
            </a:lvl2pPr>
            <a:lvl3pPr marL="0" indent="914400">
              <a:spcBef>
                <a:spcPts val="400"/>
              </a:spcBef>
              <a:buSzTx/>
              <a:buNone/>
              <a:defRPr sz="2000" b="1" i="0"/>
            </a:lvl3pPr>
            <a:lvl4pPr marL="0" indent="1371600">
              <a:spcBef>
                <a:spcPts val="400"/>
              </a:spcBef>
              <a:buSzTx/>
              <a:buNone/>
              <a:defRPr sz="2000" b="1" i="0"/>
            </a:lvl4pPr>
            <a:lvl5pPr marL="0" indent="1828800">
              <a:spcBef>
                <a:spcPts val="400"/>
              </a:spcBef>
              <a:buSzTx/>
              <a:buNone/>
              <a:defRPr sz="20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6485405"/>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lvl1pPr>
              <a:defRPr b="1" i="0"/>
            </a:lvl1pPr>
          </a:lstStyle>
          <a:p>
            <a:r>
              <a:rPr dirty="0"/>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vl1pPr>
            <a:lvl2pPr marL="790575" indent="-333375">
              <a:spcBef>
                <a:spcPts val="600"/>
              </a:spcBef>
              <a:defRPr sz="2800" b="1" i="0"/>
            </a:lvl2pPr>
            <a:lvl3pPr marL="1234439" indent="-320039">
              <a:spcBef>
                <a:spcPts val="600"/>
              </a:spcBef>
              <a:defRPr sz="2800" b="1" i="0"/>
            </a:lvl3pPr>
            <a:lvl4pPr marL="1727200" indent="-355600">
              <a:spcBef>
                <a:spcPts val="600"/>
              </a:spcBef>
              <a:defRPr sz="2800" b="1" i="0"/>
            </a:lvl4pPr>
            <a:lvl5pPr marL="2184400" indent="-355600">
              <a:spcBef>
                <a:spcPts val="600"/>
              </a:spcBef>
              <a:defRPr sz="28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12729049"/>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lvl1pPr>
              <a:defRPr b="1" i="0"/>
            </a:lvl1pPr>
          </a:lstStyle>
          <a:p>
            <a:r>
              <a:rPr dirty="0"/>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vl1pPr>
            <a:lvl2pPr marL="0" indent="457200">
              <a:spcBef>
                <a:spcPts val="500"/>
              </a:spcBef>
              <a:buSzTx/>
              <a:buNone/>
              <a:defRPr sz="2400" b="1" i="0"/>
            </a:lvl2pPr>
            <a:lvl3pPr marL="0" indent="914400">
              <a:spcBef>
                <a:spcPts val="500"/>
              </a:spcBef>
              <a:buSzTx/>
              <a:buNone/>
              <a:defRPr sz="2400" b="1" i="0"/>
            </a:lvl3pPr>
            <a:lvl4pPr marL="0" indent="1371600">
              <a:spcBef>
                <a:spcPts val="500"/>
              </a:spcBef>
              <a:buSzTx/>
              <a:buNone/>
              <a:defRPr sz="2400" b="1" i="0"/>
            </a:lvl4pPr>
            <a:lvl5pPr marL="0" indent="1828800">
              <a:spcBef>
                <a:spcPts val="500"/>
              </a:spcBef>
              <a:buSzTx/>
              <a:buNone/>
              <a:defRPr sz="2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vl1pPr>
          </a:lstStyle>
          <a:p>
            <a:pPr marL="0" indent="0">
              <a:spcBef>
                <a:spcPts val="500"/>
              </a:spcBef>
              <a:buSzTx/>
              <a:buNone/>
              <a:defRPr sz="2400" b="1"/>
            </a:pPr>
            <a:endParaRPr dirty="0"/>
          </a:p>
        </p:txBody>
      </p:sp>
      <p:sp>
        <p:nvSpPr>
          <p:cNvPr id="28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4348321"/>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lvl1pPr>
              <a:defRPr b="1" i="0"/>
            </a:lvl1pPr>
          </a:lstStyle>
          <a:p>
            <a:r>
              <a:rPr dirty="0"/>
              <a:t>Title Text</a:t>
            </a:r>
          </a:p>
        </p:txBody>
      </p:sp>
      <p:sp>
        <p:nvSpPr>
          <p:cNvPr id="29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71370611"/>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1723621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DD2510-3810-014F-B52E-296F09FC00A2}" type="slidenum">
              <a:rPr lang="en-US" smtClean="0"/>
              <a:pPr>
                <a:defRPr/>
              </a:pPr>
              <a:t>‹#›</a:t>
            </a:fld>
            <a:endParaRPr lang="en-US" dirty="0"/>
          </a:p>
        </p:txBody>
      </p:sp>
    </p:spTree>
    <p:extLst>
      <p:ext uri="{BB962C8B-B14F-4D97-AF65-F5344CB8AC3E}">
        <p14:creationId xmlns:p14="http://schemas.microsoft.com/office/powerpoint/2010/main" val="2859210152"/>
      </p:ext>
    </p:extLst>
  </p:cSld>
  <p:clrMapOvr>
    <a:masterClrMapping/>
  </p:clrMapOvr>
  <p:transition spd="slow">
    <p:dissolv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i="0"/>
            </a:lvl1pPr>
          </a:lstStyle>
          <a:p>
            <a:r>
              <a:rPr dirty="0"/>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vl1pPr>
          </a:lstStyle>
          <a:p>
            <a:pPr marL="0" indent="0">
              <a:spcBef>
                <a:spcPts val="300"/>
              </a:spcBef>
              <a:buSzTx/>
              <a:buNone/>
              <a:defRPr sz="1400"/>
            </a:pPr>
            <a:endParaRPr dirty="0"/>
          </a:p>
        </p:txBody>
      </p:sp>
      <p:sp>
        <p:nvSpPr>
          <p:cNvPr id="30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87542928"/>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i="0"/>
            </a:lvl1pPr>
          </a:lstStyle>
          <a:p>
            <a:r>
              <a:rPr dirty="0"/>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vl1pPr>
            <a:lvl2pPr marL="0" indent="457200">
              <a:spcBef>
                <a:spcPts val="300"/>
              </a:spcBef>
              <a:buSzTx/>
              <a:buNone/>
              <a:defRPr sz="1400" b="1" i="0"/>
            </a:lvl2pPr>
            <a:lvl3pPr marL="0" indent="914400">
              <a:spcBef>
                <a:spcPts val="300"/>
              </a:spcBef>
              <a:buSzTx/>
              <a:buNone/>
              <a:defRPr sz="1400" b="1" i="0"/>
            </a:lvl3pPr>
            <a:lvl4pPr marL="0" indent="1371600">
              <a:spcBef>
                <a:spcPts val="300"/>
              </a:spcBef>
              <a:buSzTx/>
              <a:buNone/>
              <a:defRPr sz="1400" b="1" i="0"/>
            </a:lvl4pPr>
            <a:lvl5pPr marL="0" indent="1828800">
              <a:spcBef>
                <a:spcPts val="300"/>
              </a:spcBef>
              <a:buSzTx/>
              <a:buNone/>
              <a:defRPr sz="1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97312523"/>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75138693"/>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25028713"/>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557396"/>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dirty="0"/>
          </a:p>
        </p:txBody>
      </p:sp>
      <p:sp>
        <p:nvSpPr>
          <p:cNvPr id="38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71754213"/>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2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0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46349182"/>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2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1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56410281"/>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dirty="0"/>
          </a:p>
        </p:txBody>
      </p:sp>
      <p:sp>
        <p:nvSpPr>
          <p:cNvPr id="43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8536276"/>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588356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FE5898-15B9-8240-8D57-9265595C200D}" type="slidenum">
              <a:rPr lang="en-US" smtClean="0"/>
              <a:pPr>
                <a:defRPr/>
              </a:pPr>
              <a:t>‹#›</a:t>
            </a:fld>
            <a:endParaRPr lang="en-US" dirty="0"/>
          </a:p>
        </p:txBody>
      </p:sp>
    </p:spTree>
    <p:extLst>
      <p:ext uri="{BB962C8B-B14F-4D97-AF65-F5344CB8AC3E}">
        <p14:creationId xmlns:p14="http://schemas.microsoft.com/office/powerpoint/2010/main" val="77128392"/>
      </p:ext>
    </p:extLst>
  </p:cSld>
  <p:clrMapOvr>
    <a:masterClrMapping/>
  </p:clrMapOvr>
  <p:transition spd="slow">
    <p:dissolv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51716377"/>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21441639"/>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2897148"/>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07000111"/>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52539973"/>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700064351"/>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294121715"/>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lvl1pPr>
              <a:defRPr b="1" i="0"/>
            </a:lvl1pPr>
          </a:lstStyle>
          <a:p>
            <a:r>
              <a:rPr dirty="0"/>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vl1pPr>
            <a:lvl2pPr marL="0" indent="457200" algn="ctr">
              <a:buSzTx/>
              <a:buNone/>
              <a:defRPr b="1" i="0"/>
            </a:lvl2pPr>
            <a:lvl3pPr marL="0" indent="914400" algn="ctr">
              <a:buSzTx/>
              <a:buNone/>
              <a:defRPr b="1" i="0"/>
            </a:lvl3pPr>
            <a:lvl4pPr marL="0" indent="1371600" algn="ctr">
              <a:buSzTx/>
              <a:buNone/>
              <a:defRPr b="1" i="0"/>
            </a:lvl4pPr>
            <a:lvl5pPr marL="0" indent="1828800" algn="ctr">
              <a:buSzTx/>
              <a:buNone/>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2207618"/>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lvl1pPr>
              <a:defRPr b="1" i="0"/>
            </a:lvl1pPr>
          </a:lstStyle>
          <a:p>
            <a:r>
              <a:rPr dirty="0"/>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353040"/>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i="0" cap="all"/>
            </a:lvl1pPr>
          </a:lstStyle>
          <a:p>
            <a:r>
              <a:rPr dirty="0"/>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vl1pPr>
            <a:lvl2pPr marL="0" indent="457200">
              <a:spcBef>
                <a:spcPts val="400"/>
              </a:spcBef>
              <a:buSzTx/>
              <a:buNone/>
              <a:defRPr sz="2000" b="1" i="0"/>
            </a:lvl2pPr>
            <a:lvl3pPr marL="0" indent="914400">
              <a:spcBef>
                <a:spcPts val="400"/>
              </a:spcBef>
              <a:buSzTx/>
              <a:buNone/>
              <a:defRPr sz="2000" b="1" i="0"/>
            </a:lvl3pPr>
            <a:lvl4pPr marL="0" indent="1371600">
              <a:spcBef>
                <a:spcPts val="400"/>
              </a:spcBef>
              <a:buSzTx/>
              <a:buNone/>
              <a:defRPr sz="2000" b="1" i="0"/>
            </a:lvl4pPr>
            <a:lvl5pPr marL="0" indent="1828800">
              <a:spcBef>
                <a:spcPts val="400"/>
              </a:spcBef>
              <a:buSzTx/>
              <a:buNone/>
              <a:defRPr sz="20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8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6233051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A7D116-1569-8047-AFCD-71A724D23C3A}" type="slidenum">
              <a:rPr lang="en-US" smtClean="0"/>
              <a:pPr>
                <a:defRPr/>
              </a:pPr>
              <a:t>‹#›</a:t>
            </a:fld>
            <a:endParaRPr lang="en-US" dirty="0"/>
          </a:p>
        </p:txBody>
      </p:sp>
    </p:spTree>
    <p:extLst>
      <p:ext uri="{BB962C8B-B14F-4D97-AF65-F5344CB8AC3E}">
        <p14:creationId xmlns:p14="http://schemas.microsoft.com/office/powerpoint/2010/main" val="347376799"/>
      </p:ext>
    </p:extLst>
  </p:cSld>
  <p:clrMapOvr>
    <a:masterClrMapping/>
  </p:clrMapOvr>
  <p:transition spd="slow">
    <p:dissolv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lvl1pPr>
              <a:defRPr b="1" i="0"/>
            </a:lvl1pPr>
          </a:lstStyle>
          <a:p>
            <a:r>
              <a:rPr dirty="0"/>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vl1pPr>
            <a:lvl2pPr marL="790575" indent="-333375">
              <a:spcBef>
                <a:spcPts val="600"/>
              </a:spcBef>
              <a:defRPr sz="2800" b="1" i="0"/>
            </a:lvl2pPr>
            <a:lvl3pPr marL="1234439" indent="-320039">
              <a:spcBef>
                <a:spcPts val="600"/>
              </a:spcBef>
              <a:defRPr sz="2800" b="1" i="0"/>
            </a:lvl3pPr>
            <a:lvl4pPr marL="1727200" indent="-355600">
              <a:spcBef>
                <a:spcPts val="600"/>
              </a:spcBef>
              <a:defRPr sz="2800" b="1" i="0"/>
            </a:lvl4pPr>
            <a:lvl5pPr marL="2184400" indent="-355600">
              <a:spcBef>
                <a:spcPts val="600"/>
              </a:spcBef>
              <a:defRPr sz="28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9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08755385"/>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lvl1pPr>
              <a:defRPr b="1" i="0"/>
            </a:lvl1pPr>
          </a:lstStyle>
          <a:p>
            <a:r>
              <a:rPr dirty="0"/>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vl1pPr>
            <a:lvl2pPr marL="0" indent="457200">
              <a:spcBef>
                <a:spcPts val="500"/>
              </a:spcBef>
              <a:buSzTx/>
              <a:buNone/>
              <a:defRPr sz="2400" b="1" i="0"/>
            </a:lvl2pPr>
            <a:lvl3pPr marL="0" indent="914400">
              <a:spcBef>
                <a:spcPts val="500"/>
              </a:spcBef>
              <a:buSzTx/>
              <a:buNone/>
              <a:defRPr sz="2400" b="1" i="0"/>
            </a:lvl3pPr>
            <a:lvl4pPr marL="0" indent="1371600">
              <a:spcBef>
                <a:spcPts val="500"/>
              </a:spcBef>
              <a:buSzTx/>
              <a:buNone/>
              <a:defRPr sz="2400" b="1" i="0"/>
            </a:lvl4pPr>
            <a:lvl5pPr marL="0" indent="1828800">
              <a:spcBef>
                <a:spcPts val="500"/>
              </a:spcBef>
              <a:buSzTx/>
              <a:buNone/>
              <a:defRPr sz="2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vl1pPr>
          </a:lstStyle>
          <a:p>
            <a:pPr marL="0" indent="0">
              <a:spcBef>
                <a:spcPts val="500"/>
              </a:spcBef>
              <a:buSzTx/>
              <a:buNone/>
              <a:defRPr sz="2400" b="1"/>
            </a:pPr>
            <a:endParaRPr dirty="0"/>
          </a:p>
        </p:txBody>
      </p:sp>
      <p:sp>
        <p:nvSpPr>
          <p:cNvPr id="60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25935794"/>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lvl1pPr>
              <a:defRPr b="1" i="0"/>
            </a:lvl1pPr>
          </a:lstStyle>
          <a:p>
            <a:r>
              <a:rPr dirty="0"/>
              <a:t>Title Text</a:t>
            </a:r>
          </a:p>
        </p:txBody>
      </p:sp>
      <p:sp>
        <p:nvSpPr>
          <p:cNvPr id="61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90690475"/>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i="0"/>
            </a:lvl1pPr>
          </a:lstStyle>
          <a:p>
            <a:r>
              <a:rPr dirty="0"/>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vl1pPr>
          </a:lstStyle>
          <a:p>
            <a:pPr marL="0" indent="0">
              <a:spcBef>
                <a:spcPts val="300"/>
              </a:spcBef>
              <a:buSzTx/>
              <a:buNone/>
              <a:defRPr sz="1400"/>
            </a:pPr>
            <a:endParaRPr dirty="0"/>
          </a:p>
        </p:txBody>
      </p:sp>
      <p:sp>
        <p:nvSpPr>
          <p:cNvPr id="63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33959572"/>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i="0"/>
            </a:lvl1pPr>
          </a:lstStyle>
          <a:p>
            <a:r>
              <a:rPr dirty="0"/>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vl1pPr>
            <a:lvl2pPr marL="0" indent="457200">
              <a:spcBef>
                <a:spcPts val="300"/>
              </a:spcBef>
              <a:buSzTx/>
              <a:buNone/>
              <a:defRPr sz="1400" b="1" i="0"/>
            </a:lvl2pPr>
            <a:lvl3pPr marL="0" indent="914400">
              <a:spcBef>
                <a:spcPts val="300"/>
              </a:spcBef>
              <a:buSzTx/>
              <a:buNone/>
              <a:defRPr sz="1400" b="1" i="0"/>
            </a:lvl3pPr>
            <a:lvl4pPr marL="0" indent="1371600">
              <a:spcBef>
                <a:spcPts val="300"/>
              </a:spcBef>
              <a:buSzTx/>
              <a:buNone/>
              <a:defRPr sz="1400" b="1" i="0"/>
            </a:lvl4pPr>
            <a:lvl5pPr marL="0" indent="1828800">
              <a:spcBef>
                <a:spcPts val="300"/>
              </a:spcBef>
              <a:buSzTx/>
              <a:buNone/>
              <a:defRPr sz="1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47867129"/>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622607"/>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29009426"/>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54691924"/>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7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44481873"/>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68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040893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F05B54-F0F0-2448-A135-8C7A25C0A366}" type="slidenum">
              <a:rPr lang="en-US" smtClean="0"/>
              <a:pPr>
                <a:defRPr/>
              </a:pPr>
              <a:t>‹#›</a:t>
            </a:fld>
            <a:endParaRPr lang="en-US" dirty="0"/>
          </a:p>
        </p:txBody>
      </p:sp>
    </p:spTree>
    <p:extLst>
      <p:ext uri="{BB962C8B-B14F-4D97-AF65-F5344CB8AC3E}">
        <p14:creationId xmlns:p14="http://schemas.microsoft.com/office/powerpoint/2010/main" val="3445065496"/>
      </p:ext>
    </p:extLst>
  </p:cSld>
  <p:clrMapOvr>
    <a:masterClrMapping/>
  </p:clrMapOvr>
  <p:transition spd="slow">
    <p:dissolv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5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6"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952096"/>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71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42336516"/>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95024976"/>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93816829"/>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74040750"/>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0"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7193989"/>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1pPr>
            <a:lvl2pPr marL="781957" indent="-324757"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2pPr>
            <a:lvl3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3pPr>
            <a:lvl4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4pPr>
            <a:lvl5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9"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18718950"/>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8"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14420758"/>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1pPr>
            <a:lvl2pPr marL="788723" indent="-331523"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67965540"/>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2400" b="1">
                <a:latin typeface="Arial"/>
                <a:ea typeface="Arial"/>
                <a:cs typeface="Arial"/>
                <a:sym typeface="Arial"/>
              </a:defRPr>
            </a:pPr>
            <a:endParaRPr dirty="0"/>
          </a:p>
        </p:txBody>
      </p:sp>
      <p:sp>
        <p:nvSpPr>
          <p:cNvPr id="78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1034399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F0EEB6-91A3-C440-8658-6F257F2732F2}" type="slidenum">
              <a:rPr lang="en-US" smtClean="0"/>
              <a:pPr>
                <a:defRPr/>
              </a:pPr>
              <a:t>‹#›</a:t>
            </a:fld>
            <a:endParaRPr lang="en-US" dirty="0"/>
          </a:p>
        </p:txBody>
      </p:sp>
    </p:spTree>
    <p:extLst>
      <p:ext uri="{BB962C8B-B14F-4D97-AF65-F5344CB8AC3E}">
        <p14:creationId xmlns:p14="http://schemas.microsoft.com/office/powerpoint/2010/main" val="3886464071"/>
      </p:ext>
    </p:extLst>
  </p:cSld>
  <p:clrMapOvr>
    <a:masterClrMapping/>
  </p:clrMapOvr>
  <p:transition spd="slow">
    <p:dissolv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95"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79863635"/>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1pPr>
            <a:lvl2pPr marL="781957" indent="-324757"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2pPr>
            <a:lvl3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3pPr>
            <a:lvl4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4pPr>
            <a:lvl5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1400">
                <a:latin typeface="Arial"/>
                <a:ea typeface="Arial"/>
                <a:cs typeface="Arial"/>
                <a:sym typeface="Arial"/>
              </a:defRPr>
            </a:pPr>
            <a:endParaRPr dirty="0"/>
          </a:p>
        </p:txBody>
      </p:sp>
      <p:sp>
        <p:nvSpPr>
          <p:cNvPr id="81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7521712"/>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04207237"/>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672768779"/>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730281568"/>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062551750"/>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465082613"/>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983967979"/>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67640839"/>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latin typeface="Arial"/>
                <a:ea typeface="Arial"/>
                <a:cs typeface="Arial"/>
                <a:sym typeface="Arial"/>
              </a:defRPr>
            </a:pPr>
            <a:endParaRPr dirty="0"/>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40624017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D60135-B689-5346-A4BA-A6347C135ECF}" type="slidenum">
              <a:rPr lang="en-US" smtClean="0"/>
              <a:pPr>
                <a:defRPr/>
              </a:pPr>
              <a:t>‹#›</a:t>
            </a:fld>
            <a:endParaRPr lang="en-US" dirty="0"/>
          </a:p>
        </p:txBody>
      </p:sp>
    </p:spTree>
    <p:extLst>
      <p:ext uri="{BB962C8B-B14F-4D97-AF65-F5344CB8AC3E}">
        <p14:creationId xmlns:p14="http://schemas.microsoft.com/office/powerpoint/2010/main" val="3412850924"/>
      </p:ext>
    </p:extLst>
  </p:cSld>
  <p:clrMapOvr>
    <a:masterClrMapping/>
  </p:clrMapOvr>
  <p:transition spd="slow">
    <p:dissolv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876248022"/>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9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73386456"/>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75477524"/>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74637984"/>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67821065"/>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06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311047"/>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8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250670"/>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1098" name="Group 1026"/>
          <p:cNvGrpSpPr/>
          <p:nvPr/>
        </p:nvGrpSpPr>
        <p:grpSpPr>
          <a:xfrm>
            <a:off x="0" y="3902075"/>
            <a:ext cx="3400426" cy="2949576"/>
            <a:chOff x="0" y="0"/>
            <a:chExt cx="3400425" cy="2949575"/>
          </a:xfrm>
        </p:grpSpPr>
        <p:sp>
          <p:nvSpPr>
            <p:cNvPr id="109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9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09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20796589"/>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111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79033818"/>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8946892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3F2AA6-C8F3-1248-A383-5D0A1F991603}" type="slidenum">
              <a:rPr lang="en-US" smtClean="0"/>
              <a:pPr>
                <a:defRPr/>
              </a:pPr>
              <a:t>‹#›</a:t>
            </a:fld>
            <a:endParaRPr lang="en-US" dirty="0"/>
          </a:p>
        </p:txBody>
      </p:sp>
    </p:spTree>
    <p:extLst>
      <p:ext uri="{BB962C8B-B14F-4D97-AF65-F5344CB8AC3E}">
        <p14:creationId xmlns:p14="http://schemas.microsoft.com/office/powerpoint/2010/main" val="3499521718"/>
      </p:ext>
    </p:extLst>
  </p:cSld>
  <p:clrMapOvr>
    <a:masterClrMapping/>
  </p:clrMapOvr>
  <p:transition spd="slow">
    <p:dissolve/>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14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19781432"/>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149"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5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80654706"/>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23041642"/>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25215240"/>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7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55806829"/>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80879904"/>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119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91021661"/>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05"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453981"/>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21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92357001"/>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latin typeface="Arial"/>
                <a:ea typeface="Arial"/>
                <a:cs typeface="Arial"/>
                <a:sym typeface="Arial"/>
              </a:defRPr>
            </a:pPr>
            <a:endParaRPr dirty="0"/>
          </a:p>
        </p:txBody>
      </p:sp>
      <p:sp>
        <p:nvSpPr>
          <p:cNvPr id="122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0748875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FC2F88-7423-F948-A5F4-08AEB2E8D78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83990141"/>
      </p:ext>
    </p:extLst>
  </p:cSld>
  <p:clrMapOvr>
    <a:masterClrMapping/>
  </p:clrMapOvr>
  <p:transition spd="slow">
    <p:dissolve/>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32"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52166929"/>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lvl1pPr>
              <a:defRPr b="1" i="0"/>
            </a:lvl1pPr>
          </a:lstStyle>
          <a:p>
            <a:r>
              <a:rPr dirty="0"/>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vl1pPr>
            <a:lvl2pPr marL="0" indent="457200" algn="ctr">
              <a:buSzTx/>
              <a:buNone/>
              <a:defRPr b="1" i="0"/>
            </a:lvl2pPr>
            <a:lvl3pPr marL="0" indent="914400" algn="ctr">
              <a:buSzTx/>
              <a:buNone/>
              <a:defRPr b="1" i="0"/>
            </a:lvl3pPr>
            <a:lvl4pPr marL="0" indent="1371600" algn="ctr">
              <a:buSzTx/>
              <a:buNone/>
              <a:defRPr b="1" i="0"/>
            </a:lvl4pPr>
            <a:lvl5pPr marL="0" indent="1828800" algn="ctr">
              <a:buSzTx/>
              <a:buNone/>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4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8030322"/>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lvl1pPr>
              <a:defRPr b="1" i="0"/>
            </a:lvl1pPr>
          </a:lstStyle>
          <a:p>
            <a:r>
              <a:rPr dirty="0"/>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54467796"/>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i="0" cap="all"/>
            </a:lvl1pPr>
          </a:lstStyle>
          <a:p>
            <a:r>
              <a:rPr dirty="0"/>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vl1pPr>
            <a:lvl2pPr marL="0" indent="457200">
              <a:spcBef>
                <a:spcPts val="400"/>
              </a:spcBef>
              <a:buSzTx/>
              <a:buNone/>
              <a:defRPr sz="2000" b="1" i="0"/>
            </a:lvl2pPr>
            <a:lvl3pPr marL="0" indent="914400">
              <a:spcBef>
                <a:spcPts val="400"/>
              </a:spcBef>
              <a:buSzTx/>
              <a:buNone/>
              <a:defRPr sz="2000" b="1" i="0"/>
            </a:lvl3pPr>
            <a:lvl4pPr marL="0" indent="1371600">
              <a:spcBef>
                <a:spcPts val="400"/>
              </a:spcBef>
              <a:buSzTx/>
              <a:buNone/>
              <a:defRPr sz="2000" b="1" i="0"/>
            </a:lvl4pPr>
            <a:lvl5pPr marL="0" indent="1828800">
              <a:spcBef>
                <a:spcPts val="400"/>
              </a:spcBef>
              <a:buSzTx/>
              <a:buNone/>
              <a:defRPr sz="20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02012962"/>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lvl1pPr>
              <a:defRPr b="1" i="0"/>
            </a:lvl1pPr>
          </a:lstStyle>
          <a:p>
            <a:r>
              <a:rPr dirty="0"/>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vl1pPr>
            <a:lvl2pPr marL="790575" indent="-333375">
              <a:spcBef>
                <a:spcPts val="600"/>
              </a:spcBef>
              <a:defRPr sz="2800" b="1" i="0"/>
            </a:lvl2pPr>
            <a:lvl3pPr marL="1234439" indent="-320039">
              <a:spcBef>
                <a:spcPts val="600"/>
              </a:spcBef>
              <a:defRPr sz="2800" b="1" i="0"/>
            </a:lvl3pPr>
            <a:lvl4pPr marL="1727200" indent="-355600">
              <a:spcBef>
                <a:spcPts val="600"/>
              </a:spcBef>
              <a:defRPr sz="2800" b="1" i="0"/>
            </a:lvl4pPr>
            <a:lvl5pPr marL="2184400" indent="-355600">
              <a:spcBef>
                <a:spcPts val="600"/>
              </a:spcBef>
              <a:defRPr sz="28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6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35914500"/>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lvl1pPr>
              <a:defRPr b="1" i="0"/>
            </a:lvl1pPr>
          </a:lstStyle>
          <a:p>
            <a:r>
              <a:rPr dirty="0"/>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vl1pPr>
            <a:lvl2pPr marL="0" indent="457200">
              <a:spcBef>
                <a:spcPts val="500"/>
              </a:spcBef>
              <a:buSzTx/>
              <a:buNone/>
              <a:defRPr sz="2400" b="1" i="0"/>
            </a:lvl2pPr>
            <a:lvl3pPr marL="0" indent="914400">
              <a:spcBef>
                <a:spcPts val="500"/>
              </a:spcBef>
              <a:buSzTx/>
              <a:buNone/>
              <a:defRPr sz="2400" b="1" i="0"/>
            </a:lvl3pPr>
            <a:lvl4pPr marL="0" indent="1371600">
              <a:spcBef>
                <a:spcPts val="500"/>
              </a:spcBef>
              <a:buSzTx/>
              <a:buNone/>
              <a:defRPr sz="2400" b="1" i="0"/>
            </a:lvl4pPr>
            <a:lvl5pPr marL="0" indent="1828800">
              <a:spcBef>
                <a:spcPts val="500"/>
              </a:spcBef>
              <a:buSzTx/>
              <a:buNone/>
              <a:defRPr sz="2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vl1pPr>
          </a:lstStyle>
          <a:p>
            <a:pPr marL="0" indent="0">
              <a:spcBef>
                <a:spcPts val="500"/>
              </a:spcBef>
              <a:buSzTx/>
              <a:buNone/>
              <a:defRPr sz="2400" b="1"/>
            </a:pPr>
            <a:endParaRPr dirty="0"/>
          </a:p>
        </p:txBody>
      </p:sp>
      <p:sp>
        <p:nvSpPr>
          <p:cNvPr id="1278"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73197237"/>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lvl1pPr>
              <a:defRPr b="1" i="0"/>
            </a:lvl1pPr>
          </a:lstStyle>
          <a:p>
            <a:r>
              <a:rPr dirty="0"/>
              <a:t>Title Text</a:t>
            </a:r>
          </a:p>
        </p:txBody>
      </p:sp>
      <p:sp>
        <p:nvSpPr>
          <p:cNvPr id="1286"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57688773"/>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88830514"/>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i="0"/>
            </a:lvl1pPr>
          </a:lstStyle>
          <a:p>
            <a:r>
              <a:rPr dirty="0"/>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lvl1pPr>
              <a:defRPr b="1" i="0"/>
            </a:lvl1pPr>
            <a:lvl2pPr>
              <a:defRPr b="1" i="0"/>
            </a:lvl2pPr>
            <a:lvl3pPr>
              <a:defRPr b="1" i="0"/>
            </a:lvl3pPr>
            <a:lvl4pPr>
              <a:defRPr b="1" i="0"/>
            </a:lvl4pPr>
            <a:lvl5pPr>
              <a:defRPr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vl1pPr>
          </a:lstStyle>
          <a:p>
            <a:pPr marL="0" indent="0">
              <a:spcBef>
                <a:spcPts val="300"/>
              </a:spcBef>
              <a:buSzTx/>
              <a:buNone/>
              <a:defRPr sz="1400"/>
            </a:pPr>
            <a:endParaRPr dirty="0"/>
          </a:p>
        </p:txBody>
      </p:sp>
      <p:sp>
        <p:nvSpPr>
          <p:cNvPr id="130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460591"/>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i="0"/>
            </a:lvl1pPr>
          </a:lstStyle>
          <a:p>
            <a:r>
              <a:rPr dirty="0"/>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vl1pPr>
            <a:lvl2pPr marL="0" indent="457200">
              <a:spcBef>
                <a:spcPts val="300"/>
              </a:spcBef>
              <a:buSzTx/>
              <a:buNone/>
              <a:defRPr sz="1400" b="1" i="0"/>
            </a:lvl2pPr>
            <a:lvl3pPr marL="0" indent="914400">
              <a:spcBef>
                <a:spcPts val="300"/>
              </a:spcBef>
              <a:buSzTx/>
              <a:buNone/>
              <a:defRPr sz="1400" b="1" i="0"/>
            </a:lvl3pPr>
            <a:lvl4pPr marL="0" indent="1371600">
              <a:spcBef>
                <a:spcPts val="300"/>
              </a:spcBef>
              <a:buSzTx/>
              <a:buNone/>
              <a:defRPr sz="1400" b="1" i="0"/>
            </a:lvl4pPr>
            <a:lvl5pPr marL="0" indent="1828800">
              <a:spcBef>
                <a:spcPts val="300"/>
              </a:spcBef>
              <a:buSzTx/>
              <a:buNone/>
              <a:defRPr sz="1400" b="1"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13"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9423873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2364C6-8EB1-D440-AC92-4814635CC37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16577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E08E24-526D-BC43-9844-B0703BF26A0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95598164"/>
      </p:ext>
    </p:extLst>
  </p:cSld>
  <p:clrMapOvr>
    <a:masterClrMapping/>
  </p:clrMapOvr>
  <p:transition spd="slow">
    <p:dissolve/>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1"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1783385"/>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0"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12316817"/>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21195586"/>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1359"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26454600"/>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67"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85360065"/>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9508703"/>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600">
                <a:latin typeface="Arial"/>
                <a:ea typeface="Arial"/>
                <a:cs typeface="Arial"/>
                <a:sym typeface="Arial"/>
              </a:defRPr>
            </a:pPr>
            <a:endParaRPr dirty="0"/>
          </a:p>
        </p:txBody>
      </p:sp>
      <p:sp>
        <p:nvSpPr>
          <p:cNvPr id="138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26166867"/>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vl1pPr>
          </a:lstStyle>
          <a:p>
            <a:endParaRPr dirty="0"/>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4" name="Slide Number"/>
          <p:cNvSpPr txBox="1">
            <a:spLocks noGrp="1"/>
          </p:cNvSpPr>
          <p:nvPr>
            <p:ph type="sldNum" sz="quarter" idx="2"/>
          </p:nvPr>
        </p:nvSpPr>
        <p:spPr>
          <a:prstGeom prst="rect">
            <a:avLst/>
          </a:prstGeom>
        </p:spPr>
        <p:txBody>
          <a:bodyPr/>
          <a:lstStyle>
            <a:lvl1pPr>
              <a:defRPr b="1"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6740025"/>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55170520"/>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2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774657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F30BB3-AC92-2243-B623-DE6941B9234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1614979"/>
      </p:ext>
    </p:extLst>
  </p:cSld>
  <p:clrMapOvr>
    <a:masterClrMapping/>
  </p:clrMapOvr>
  <p:transition spd="slow">
    <p:dissolve/>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4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08704458"/>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3182918"/>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48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71608651"/>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9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33336615"/>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51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79314862"/>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152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38954258"/>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vl1pPr>
          </a:lstStyle>
          <a:p>
            <a:endParaRPr dirty="0"/>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902451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865009A-6A41-1942-BD8D-CD5AB3A858C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28949263"/>
      </p:ext>
    </p:extLst>
  </p:cSld>
  <p:clrMapOvr>
    <a:masterClrMapping/>
  </p:clrMapOvr>
  <p:transition spd="slow">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9D0FA7-80B4-2646-A739-DA4203AC08E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5005296"/>
      </p:ext>
    </p:extLst>
  </p:cSld>
  <p:clrMapOvr>
    <a:masterClrMapping/>
  </p:clrMapOvr>
  <p:transition spd="slow">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E591D3B-23FE-3243-9F49-066617DADB5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2721571"/>
      </p:ext>
    </p:extLst>
  </p:cSld>
  <p:clrMapOvr>
    <a:masterClrMapping/>
  </p:clrMapOvr>
  <p:transition spd="slow">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2CF59D7-D47F-594C-8557-ABA7C072418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16608977"/>
      </p:ext>
    </p:extLst>
  </p:cSld>
  <p:clrMapOvr>
    <a:masterClrMapping/>
  </p:clrMapOvr>
  <p:transition spd="slow">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D75606-22A2-E649-AF17-36023A623B4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35112704"/>
      </p:ext>
    </p:extLst>
  </p:cSld>
  <p:clrMapOvr>
    <a:masterClrMapping/>
  </p:clrMapOvr>
  <p:transition spd="slow">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FD0C6DE-1AD8-D84E-80AC-2F402853CDB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18932979"/>
      </p:ext>
    </p:extLst>
  </p:cSld>
  <p:clrMapOvr>
    <a:masterClrMapping/>
  </p:clrMapOvr>
  <p:transition spd="slow">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7426063-8E3D-9543-99B2-C05B803EF75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48023968"/>
      </p:ext>
    </p:extLst>
  </p:cSld>
  <p:clrMapOvr>
    <a:masterClrMapping/>
  </p:clrMapOvr>
  <p:transition spd="slow">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BE00EC5-33AF-4148-A932-D5D8C17A67F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91983624"/>
      </p:ext>
    </p:extLst>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EE7139-389A-654B-AE6B-B582158974D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66022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8795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5019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79224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1326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3008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4541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2958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45330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60133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4064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DF8861-F891-4240-8D0C-B823ACF9E72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56756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6931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Arial" panose="020B0604020202020204" pitchFamily="34" charset="0"/>
              </a:defRPr>
            </a:lvl1pPr>
          </a:lstStyle>
          <a:p>
            <a:pPr>
              <a:defRPr/>
            </a:pPr>
            <a:endParaRPr lang="en-US" dirty="0"/>
          </a:p>
        </p:txBody>
      </p:sp>
      <p:sp>
        <p:nvSpPr>
          <p:cNvPr id="9" name="Rectangle 9"/>
          <p:cNvSpPr>
            <a:spLocks noGrp="1" noChangeArrowheads="1"/>
          </p:cNvSpPr>
          <p:nvPr>
            <p:ph type="ftr" sz="quarter" idx="11"/>
          </p:nvPr>
        </p:nvSpPr>
        <p:spPr>
          <a:xfrm>
            <a:off x="3251200" y="6248400"/>
            <a:ext cx="2887663" cy="457200"/>
          </a:xfrm>
        </p:spPr>
        <p:txBody>
          <a:bodyPr/>
          <a:lstStyle>
            <a:lvl1pPr>
              <a:defRPr b="1" i="0">
                <a:latin typeface="Arial" panose="020B0604020202020204" pitchFamily="34" charset="0"/>
              </a:defRPr>
            </a:lvl1pPr>
          </a:lstStyle>
          <a:p>
            <a:pPr>
              <a:defRPr/>
            </a:pPr>
            <a:endParaRPr lang="en-US" dirty="0"/>
          </a:p>
        </p:txBody>
      </p:sp>
      <p:sp>
        <p:nvSpPr>
          <p:cNvPr id="10" name="Rectangle 10"/>
          <p:cNvSpPr>
            <a:spLocks noGrp="1" noChangeArrowheads="1"/>
          </p:cNvSpPr>
          <p:nvPr>
            <p:ph type="sldNum" sz="quarter" idx="12"/>
          </p:nvPr>
        </p:nvSpPr>
        <p:spPr>
          <a:xfrm>
            <a:off x="6788150" y="6257925"/>
            <a:ext cx="1905000" cy="457200"/>
          </a:xfrm>
        </p:spPr>
        <p:txBody>
          <a:bodyPr/>
          <a:lstStyle>
            <a:lvl1pPr>
              <a:defRPr b="1" i="0">
                <a:latin typeface="Arial" panose="020B0604020202020204" pitchFamily="34" charset="0"/>
              </a:defRPr>
            </a:lvl1pPr>
          </a:lstStyle>
          <a:p>
            <a:pPr>
              <a:defRPr/>
            </a:pPr>
            <a:fld id="{E767F4CA-AE7E-064E-BF07-F722B11806CB}" type="slidenum">
              <a:rPr lang="en-US" smtClean="0"/>
              <a:pPr>
                <a:defRPr/>
              </a:pPr>
              <a:t>‹#›</a:t>
            </a:fld>
            <a:endParaRPr lang="en-US" dirty="0"/>
          </a:p>
        </p:txBody>
      </p:sp>
    </p:spTree>
    <p:extLst>
      <p:ext uri="{BB962C8B-B14F-4D97-AF65-F5344CB8AC3E}">
        <p14:creationId xmlns:p14="http://schemas.microsoft.com/office/powerpoint/2010/main" val="29811719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1C6147-F601-C946-B7DD-AA3442A40EA6}" type="slidenum">
              <a:rPr lang="en-US" smtClean="0"/>
              <a:pPr>
                <a:defRPr/>
              </a:pPr>
              <a:t>‹#›</a:t>
            </a:fld>
            <a:endParaRPr lang="en-US" dirty="0"/>
          </a:p>
        </p:txBody>
      </p:sp>
    </p:spTree>
    <p:extLst>
      <p:ext uri="{BB962C8B-B14F-4D97-AF65-F5344CB8AC3E}">
        <p14:creationId xmlns:p14="http://schemas.microsoft.com/office/powerpoint/2010/main" val="19381565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456980-B6CD-0A42-9B61-2D4AFDC03548}" type="slidenum">
              <a:rPr lang="en-US" smtClean="0"/>
              <a:pPr>
                <a:defRPr/>
              </a:pPr>
              <a:t>‹#›</a:t>
            </a:fld>
            <a:endParaRPr lang="en-US" dirty="0"/>
          </a:p>
        </p:txBody>
      </p:sp>
    </p:spTree>
    <p:extLst>
      <p:ext uri="{BB962C8B-B14F-4D97-AF65-F5344CB8AC3E}">
        <p14:creationId xmlns:p14="http://schemas.microsoft.com/office/powerpoint/2010/main" val="13793935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A1195-4CE4-4245-940A-A33AEBD6AA11}" type="slidenum">
              <a:rPr lang="en-US" smtClean="0"/>
              <a:pPr>
                <a:defRPr/>
              </a:pPr>
              <a:t>‹#›</a:t>
            </a:fld>
            <a:endParaRPr lang="en-US" dirty="0"/>
          </a:p>
        </p:txBody>
      </p:sp>
    </p:spTree>
    <p:extLst>
      <p:ext uri="{BB962C8B-B14F-4D97-AF65-F5344CB8AC3E}">
        <p14:creationId xmlns:p14="http://schemas.microsoft.com/office/powerpoint/2010/main" val="7328941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D93904-4DE5-7947-92E0-8DE3D142FAB2}" type="slidenum">
              <a:rPr lang="en-US" smtClean="0"/>
              <a:pPr>
                <a:defRPr/>
              </a:pPr>
              <a:t>‹#›</a:t>
            </a:fld>
            <a:endParaRPr lang="en-US" dirty="0"/>
          </a:p>
        </p:txBody>
      </p:sp>
    </p:spTree>
    <p:extLst>
      <p:ext uri="{BB962C8B-B14F-4D97-AF65-F5344CB8AC3E}">
        <p14:creationId xmlns:p14="http://schemas.microsoft.com/office/powerpoint/2010/main" val="24880915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A19871-3967-AE44-BA58-40F3CF9EEBF8}" type="slidenum">
              <a:rPr lang="en-US" smtClean="0"/>
              <a:pPr>
                <a:defRPr/>
              </a:pPr>
              <a:t>‹#›</a:t>
            </a:fld>
            <a:endParaRPr lang="en-US" dirty="0"/>
          </a:p>
        </p:txBody>
      </p:sp>
    </p:spTree>
    <p:extLst>
      <p:ext uri="{BB962C8B-B14F-4D97-AF65-F5344CB8AC3E}">
        <p14:creationId xmlns:p14="http://schemas.microsoft.com/office/powerpoint/2010/main" val="33597049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AB555E2-4F7F-2A4D-948A-1BBF19ECB01F}" type="slidenum">
              <a:rPr lang="en-US" smtClean="0"/>
              <a:pPr>
                <a:defRPr/>
              </a:pPr>
              <a:t>‹#›</a:t>
            </a:fld>
            <a:endParaRPr lang="en-US" dirty="0"/>
          </a:p>
        </p:txBody>
      </p:sp>
    </p:spTree>
    <p:extLst>
      <p:ext uri="{BB962C8B-B14F-4D97-AF65-F5344CB8AC3E}">
        <p14:creationId xmlns:p14="http://schemas.microsoft.com/office/powerpoint/2010/main" val="30207585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9E781C-58E8-3242-B1F4-56CC2587731A}" type="slidenum">
              <a:rPr lang="en-US" smtClean="0"/>
              <a:pPr>
                <a:defRPr/>
              </a:pPr>
              <a:t>‹#›</a:t>
            </a:fld>
            <a:endParaRPr lang="en-US" dirty="0"/>
          </a:p>
        </p:txBody>
      </p:sp>
    </p:spTree>
    <p:extLst>
      <p:ext uri="{BB962C8B-B14F-4D97-AF65-F5344CB8AC3E}">
        <p14:creationId xmlns:p14="http://schemas.microsoft.com/office/powerpoint/2010/main" val="15553520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2DC9EA-84D3-0D44-9558-B5450999B5D8}" type="slidenum">
              <a:rPr lang="en-US" smtClean="0"/>
              <a:pPr>
                <a:defRPr/>
              </a:pPr>
              <a:t>‹#›</a:t>
            </a:fld>
            <a:endParaRPr lang="en-US" dirty="0"/>
          </a:p>
        </p:txBody>
      </p:sp>
    </p:spTree>
    <p:extLst>
      <p:ext uri="{BB962C8B-B14F-4D97-AF65-F5344CB8AC3E}">
        <p14:creationId xmlns:p14="http://schemas.microsoft.com/office/powerpoint/2010/main" val="1070851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66"/>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3FBAE0-0893-A24C-A75E-DA25B19E8BC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19420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EADEDD-1C9A-8F42-8AF9-07CA7CF839A7}" type="slidenum">
              <a:rPr lang="en-US" smtClean="0"/>
              <a:pPr>
                <a:defRPr/>
              </a:pPr>
              <a:t>‹#›</a:t>
            </a:fld>
            <a:endParaRPr lang="en-US" dirty="0"/>
          </a:p>
        </p:txBody>
      </p:sp>
    </p:spTree>
    <p:extLst>
      <p:ext uri="{BB962C8B-B14F-4D97-AF65-F5344CB8AC3E}">
        <p14:creationId xmlns:p14="http://schemas.microsoft.com/office/powerpoint/2010/main" val="37398720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C7692B-7EFF-134A-8F9C-73C2442D2F10}" type="slidenum">
              <a:rPr lang="en-US" smtClean="0"/>
              <a:pPr>
                <a:defRPr/>
              </a:pPr>
              <a:t>‹#›</a:t>
            </a:fld>
            <a:endParaRPr lang="en-US" dirty="0"/>
          </a:p>
        </p:txBody>
      </p:sp>
    </p:spTree>
    <p:extLst>
      <p:ext uri="{BB962C8B-B14F-4D97-AF65-F5344CB8AC3E}">
        <p14:creationId xmlns:p14="http://schemas.microsoft.com/office/powerpoint/2010/main" val="27060359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B49F2A14-5E72-0847-9BFF-788FB742585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445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247C2DC-E3F2-0A41-AEF4-D2E89A15DA5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705693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A8F7402-0FCE-B64E-9537-B823E0E375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962737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D9F45B5-FCE5-BF40-B87A-D6A5D17704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602620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D0E035E8-FD5C-B145-8E8B-765D9AA5FB4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4903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798983E2-7758-2B48-86A9-B9451F74A1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44242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142FF243-810B-8446-B8B5-932B5816AE3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586935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6939FDD-6643-DE4B-AF74-6BF0417660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90246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1.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3.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2.emf"/><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4.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3.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5.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4.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6.pn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6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7.jpe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9.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9.jpe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8.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11.jpe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20.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12.jpe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1.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image" Target="../media/image13.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15.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2.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16.jpe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3.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image" Target="../media/image18.jpeg"/><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4.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5.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6.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7.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8.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1.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2.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3.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3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9.jpe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9.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5.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image" Target="../media/image4.png"/><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theme" Target="../theme/theme40.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image" Target="../media/image6.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41.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theme" Target="../theme/theme42.xml"/><Relationship Id="rId1" Type="http://schemas.openxmlformats.org/officeDocument/2006/relationships/slideLayout" Target="../slideLayouts/slideLayout41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2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1.jpe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5.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6.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theme" Target="../theme/theme48.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49.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slideLayout" Target="../slideLayouts/slideLayout483.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slideLayout" Target="../slideLayouts/slideLayout496.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slideLayout" Target="../slideLayouts/slideLayout495.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26" Type="http://schemas.openxmlformats.org/officeDocument/2006/relationships/slideLayout" Target="../slideLayouts/slideLayout522.xml"/><Relationship Id="rId117" Type="http://schemas.openxmlformats.org/officeDocument/2006/relationships/slideLayout" Target="../slideLayouts/slideLayout613.xml"/><Relationship Id="rId21" Type="http://schemas.openxmlformats.org/officeDocument/2006/relationships/slideLayout" Target="../slideLayouts/slideLayout517.xml"/><Relationship Id="rId42" Type="http://schemas.openxmlformats.org/officeDocument/2006/relationships/slideLayout" Target="../slideLayouts/slideLayout538.xml"/><Relationship Id="rId47" Type="http://schemas.openxmlformats.org/officeDocument/2006/relationships/slideLayout" Target="../slideLayouts/slideLayout543.xml"/><Relationship Id="rId63" Type="http://schemas.openxmlformats.org/officeDocument/2006/relationships/slideLayout" Target="../slideLayouts/slideLayout559.xml"/><Relationship Id="rId68" Type="http://schemas.openxmlformats.org/officeDocument/2006/relationships/slideLayout" Target="../slideLayouts/slideLayout564.xml"/><Relationship Id="rId84" Type="http://schemas.openxmlformats.org/officeDocument/2006/relationships/slideLayout" Target="../slideLayouts/slideLayout580.xml"/><Relationship Id="rId89" Type="http://schemas.openxmlformats.org/officeDocument/2006/relationships/slideLayout" Target="../slideLayouts/slideLayout585.xml"/><Relationship Id="rId112" Type="http://schemas.openxmlformats.org/officeDocument/2006/relationships/slideLayout" Target="../slideLayouts/slideLayout608.xml"/><Relationship Id="rId16" Type="http://schemas.openxmlformats.org/officeDocument/2006/relationships/slideLayout" Target="../slideLayouts/slideLayout512.xml"/><Relationship Id="rId107" Type="http://schemas.openxmlformats.org/officeDocument/2006/relationships/slideLayout" Target="../slideLayouts/slideLayout603.xml"/><Relationship Id="rId11" Type="http://schemas.openxmlformats.org/officeDocument/2006/relationships/slideLayout" Target="../slideLayouts/slideLayout507.xml"/><Relationship Id="rId32" Type="http://schemas.openxmlformats.org/officeDocument/2006/relationships/slideLayout" Target="../slideLayouts/slideLayout528.xml"/><Relationship Id="rId37" Type="http://schemas.openxmlformats.org/officeDocument/2006/relationships/slideLayout" Target="../slideLayouts/slideLayout533.xml"/><Relationship Id="rId53" Type="http://schemas.openxmlformats.org/officeDocument/2006/relationships/slideLayout" Target="../slideLayouts/slideLayout549.xml"/><Relationship Id="rId58" Type="http://schemas.openxmlformats.org/officeDocument/2006/relationships/slideLayout" Target="../slideLayouts/slideLayout554.xml"/><Relationship Id="rId74" Type="http://schemas.openxmlformats.org/officeDocument/2006/relationships/slideLayout" Target="../slideLayouts/slideLayout570.xml"/><Relationship Id="rId79" Type="http://schemas.openxmlformats.org/officeDocument/2006/relationships/slideLayout" Target="../slideLayouts/slideLayout575.xml"/><Relationship Id="rId102" Type="http://schemas.openxmlformats.org/officeDocument/2006/relationships/slideLayout" Target="../slideLayouts/slideLayout598.xml"/><Relationship Id="rId5" Type="http://schemas.openxmlformats.org/officeDocument/2006/relationships/slideLayout" Target="../slideLayouts/slideLayout501.xml"/><Relationship Id="rId90" Type="http://schemas.openxmlformats.org/officeDocument/2006/relationships/slideLayout" Target="../slideLayouts/slideLayout586.xml"/><Relationship Id="rId95" Type="http://schemas.openxmlformats.org/officeDocument/2006/relationships/slideLayout" Target="../slideLayouts/slideLayout591.xml"/><Relationship Id="rId22" Type="http://schemas.openxmlformats.org/officeDocument/2006/relationships/slideLayout" Target="../slideLayouts/slideLayout518.xml"/><Relationship Id="rId27" Type="http://schemas.openxmlformats.org/officeDocument/2006/relationships/slideLayout" Target="../slideLayouts/slideLayout523.xml"/><Relationship Id="rId43" Type="http://schemas.openxmlformats.org/officeDocument/2006/relationships/slideLayout" Target="../slideLayouts/slideLayout539.xml"/><Relationship Id="rId48" Type="http://schemas.openxmlformats.org/officeDocument/2006/relationships/slideLayout" Target="../slideLayouts/slideLayout544.xml"/><Relationship Id="rId64" Type="http://schemas.openxmlformats.org/officeDocument/2006/relationships/slideLayout" Target="../slideLayouts/slideLayout560.xml"/><Relationship Id="rId69" Type="http://schemas.openxmlformats.org/officeDocument/2006/relationships/slideLayout" Target="../slideLayouts/slideLayout565.xml"/><Relationship Id="rId113" Type="http://schemas.openxmlformats.org/officeDocument/2006/relationships/slideLayout" Target="../slideLayouts/slideLayout609.xml"/><Relationship Id="rId118" Type="http://schemas.openxmlformats.org/officeDocument/2006/relationships/slideLayout" Target="../slideLayouts/slideLayout614.xml"/><Relationship Id="rId80" Type="http://schemas.openxmlformats.org/officeDocument/2006/relationships/slideLayout" Target="../slideLayouts/slideLayout576.xml"/><Relationship Id="rId85" Type="http://schemas.openxmlformats.org/officeDocument/2006/relationships/slideLayout" Target="../slideLayouts/slideLayout581.xml"/><Relationship Id="rId12" Type="http://schemas.openxmlformats.org/officeDocument/2006/relationships/slideLayout" Target="../slideLayouts/slideLayout508.xml"/><Relationship Id="rId17" Type="http://schemas.openxmlformats.org/officeDocument/2006/relationships/slideLayout" Target="../slideLayouts/slideLayout513.xml"/><Relationship Id="rId33" Type="http://schemas.openxmlformats.org/officeDocument/2006/relationships/slideLayout" Target="../slideLayouts/slideLayout529.xml"/><Relationship Id="rId38" Type="http://schemas.openxmlformats.org/officeDocument/2006/relationships/slideLayout" Target="../slideLayouts/slideLayout534.xml"/><Relationship Id="rId59" Type="http://schemas.openxmlformats.org/officeDocument/2006/relationships/slideLayout" Target="../slideLayouts/slideLayout555.xml"/><Relationship Id="rId103" Type="http://schemas.openxmlformats.org/officeDocument/2006/relationships/slideLayout" Target="../slideLayouts/slideLayout599.xml"/><Relationship Id="rId108" Type="http://schemas.openxmlformats.org/officeDocument/2006/relationships/slideLayout" Target="../slideLayouts/slideLayout604.xml"/><Relationship Id="rId54" Type="http://schemas.openxmlformats.org/officeDocument/2006/relationships/slideLayout" Target="../slideLayouts/slideLayout550.xml"/><Relationship Id="rId70" Type="http://schemas.openxmlformats.org/officeDocument/2006/relationships/slideLayout" Target="../slideLayouts/slideLayout566.xml"/><Relationship Id="rId75" Type="http://schemas.openxmlformats.org/officeDocument/2006/relationships/slideLayout" Target="../slideLayouts/slideLayout571.xml"/><Relationship Id="rId91" Type="http://schemas.openxmlformats.org/officeDocument/2006/relationships/slideLayout" Target="../slideLayouts/slideLayout587.xml"/><Relationship Id="rId96" Type="http://schemas.openxmlformats.org/officeDocument/2006/relationships/slideLayout" Target="../slideLayouts/slideLayout592.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23" Type="http://schemas.openxmlformats.org/officeDocument/2006/relationships/slideLayout" Target="../slideLayouts/slideLayout519.xml"/><Relationship Id="rId28" Type="http://schemas.openxmlformats.org/officeDocument/2006/relationships/slideLayout" Target="../slideLayouts/slideLayout524.xml"/><Relationship Id="rId49" Type="http://schemas.openxmlformats.org/officeDocument/2006/relationships/slideLayout" Target="../slideLayouts/slideLayout545.xml"/><Relationship Id="rId114" Type="http://schemas.openxmlformats.org/officeDocument/2006/relationships/slideLayout" Target="../slideLayouts/slideLayout610.xml"/><Relationship Id="rId119" Type="http://schemas.openxmlformats.org/officeDocument/2006/relationships/slideLayout" Target="../slideLayouts/slideLayout615.xml"/><Relationship Id="rId44" Type="http://schemas.openxmlformats.org/officeDocument/2006/relationships/slideLayout" Target="../slideLayouts/slideLayout540.xml"/><Relationship Id="rId60" Type="http://schemas.openxmlformats.org/officeDocument/2006/relationships/slideLayout" Target="../slideLayouts/slideLayout556.xml"/><Relationship Id="rId65" Type="http://schemas.openxmlformats.org/officeDocument/2006/relationships/slideLayout" Target="../slideLayouts/slideLayout561.xml"/><Relationship Id="rId81" Type="http://schemas.openxmlformats.org/officeDocument/2006/relationships/slideLayout" Target="../slideLayouts/slideLayout577.xml"/><Relationship Id="rId86" Type="http://schemas.openxmlformats.org/officeDocument/2006/relationships/slideLayout" Target="../slideLayouts/slideLayout582.xml"/><Relationship Id="rId4" Type="http://schemas.openxmlformats.org/officeDocument/2006/relationships/slideLayout" Target="../slideLayouts/slideLayout500.xml"/><Relationship Id="rId9" Type="http://schemas.openxmlformats.org/officeDocument/2006/relationships/slideLayout" Target="../slideLayouts/slideLayout505.xml"/><Relationship Id="rId13" Type="http://schemas.openxmlformats.org/officeDocument/2006/relationships/slideLayout" Target="../slideLayouts/slideLayout509.xml"/><Relationship Id="rId18" Type="http://schemas.openxmlformats.org/officeDocument/2006/relationships/slideLayout" Target="../slideLayouts/slideLayout514.xml"/><Relationship Id="rId39" Type="http://schemas.openxmlformats.org/officeDocument/2006/relationships/slideLayout" Target="../slideLayouts/slideLayout535.xml"/><Relationship Id="rId109" Type="http://schemas.openxmlformats.org/officeDocument/2006/relationships/slideLayout" Target="../slideLayouts/slideLayout605.xml"/><Relationship Id="rId34" Type="http://schemas.openxmlformats.org/officeDocument/2006/relationships/slideLayout" Target="../slideLayouts/slideLayout530.xml"/><Relationship Id="rId50" Type="http://schemas.openxmlformats.org/officeDocument/2006/relationships/slideLayout" Target="../slideLayouts/slideLayout546.xml"/><Relationship Id="rId55" Type="http://schemas.openxmlformats.org/officeDocument/2006/relationships/slideLayout" Target="../slideLayouts/slideLayout551.xml"/><Relationship Id="rId76" Type="http://schemas.openxmlformats.org/officeDocument/2006/relationships/slideLayout" Target="../slideLayouts/slideLayout572.xml"/><Relationship Id="rId97" Type="http://schemas.openxmlformats.org/officeDocument/2006/relationships/slideLayout" Target="../slideLayouts/slideLayout593.xml"/><Relationship Id="rId104" Type="http://schemas.openxmlformats.org/officeDocument/2006/relationships/slideLayout" Target="../slideLayouts/slideLayout600.xml"/><Relationship Id="rId120" Type="http://schemas.openxmlformats.org/officeDocument/2006/relationships/slideLayout" Target="../slideLayouts/slideLayout616.xml"/><Relationship Id="rId7" Type="http://schemas.openxmlformats.org/officeDocument/2006/relationships/slideLayout" Target="../slideLayouts/slideLayout503.xml"/><Relationship Id="rId71" Type="http://schemas.openxmlformats.org/officeDocument/2006/relationships/slideLayout" Target="../slideLayouts/slideLayout567.xml"/><Relationship Id="rId92" Type="http://schemas.openxmlformats.org/officeDocument/2006/relationships/slideLayout" Target="../slideLayouts/slideLayout588.xml"/><Relationship Id="rId2" Type="http://schemas.openxmlformats.org/officeDocument/2006/relationships/slideLayout" Target="../slideLayouts/slideLayout498.xml"/><Relationship Id="rId29" Type="http://schemas.openxmlformats.org/officeDocument/2006/relationships/slideLayout" Target="../slideLayouts/slideLayout525.xml"/><Relationship Id="rId24" Type="http://schemas.openxmlformats.org/officeDocument/2006/relationships/slideLayout" Target="../slideLayouts/slideLayout520.xml"/><Relationship Id="rId40" Type="http://schemas.openxmlformats.org/officeDocument/2006/relationships/slideLayout" Target="../slideLayouts/slideLayout536.xml"/><Relationship Id="rId45" Type="http://schemas.openxmlformats.org/officeDocument/2006/relationships/slideLayout" Target="../slideLayouts/slideLayout541.xml"/><Relationship Id="rId66" Type="http://schemas.openxmlformats.org/officeDocument/2006/relationships/slideLayout" Target="../slideLayouts/slideLayout562.xml"/><Relationship Id="rId87" Type="http://schemas.openxmlformats.org/officeDocument/2006/relationships/slideLayout" Target="../slideLayouts/slideLayout583.xml"/><Relationship Id="rId110" Type="http://schemas.openxmlformats.org/officeDocument/2006/relationships/slideLayout" Target="../slideLayouts/slideLayout606.xml"/><Relationship Id="rId115" Type="http://schemas.openxmlformats.org/officeDocument/2006/relationships/slideLayout" Target="../slideLayouts/slideLayout611.xml"/><Relationship Id="rId61" Type="http://schemas.openxmlformats.org/officeDocument/2006/relationships/slideLayout" Target="../slideLayouts/slideLayout557.xml"/><Relationship Id="rId82" Type="http://schemas.openxmlformats.org/officeDocument/2006/relationships/slideLayout" Target="../slideLayouts/slideLayout578.xml"/><Relationship Id="rId19" Type="http://schemas.openxmlformats.org/officeDocument/2006/relationships/slideLayout" Target="../slideLayouts/slideLayout515.xml"/><Relationship Id="rId14" Type="http://schemas.openxmlformats.org/officeDocument/2006/relationships/slideLayout" Target="../slideLayouts/slideLayout510.xml"/><Relationship Id="rId30" Type="http://schemas.openxmlformats.org/officeDocument/2006/relationships/slideLayout" Target="../slideLayouts/slideLayout526.xml"/><Relationship Id="rId35" Type="http://schemas.openxmlformats.org/officeDocument/2006/relationships/slideLayout" Target="../slideLayouts/slideLayout531.xml"/><Relationship Id="rId56" Type="http://schemas.openxmlformats.org/officeDocument/2006/relationships/slideLayout" Target="../slideLayouts/slideLayout552.xml"/><Relationship Id="rId77" Type="http://schemas.openxmlformats.org/officeDocument/2006/relationships/slideLayout" Target="../slideLayouts/slideLayout573.xml"/><Relationship Id="rId100" Type="http://schemas.openxmlformats.org/officeDocument/2006/relationships/slideLayout" Target="../slideLayouts/slideLayout596.xml"/><Relationship Id="rId105" Type="http://schemas.openxmlformats.org/officeDocument/2006/relationships/slideLayout" Target="../slideLayouts/slideLayout601.xml"/><Relationship Id="rId8" Type="http://schemas.openxmlformats.org/officeDocument/2006/relationships/slideLayout" Target="../slideLayouts/slideLayout504.xml"/><Relationship Id="rId51" Type="http://schemas.openxmlformats.org/officeDocument/2006/relationships/slideLayout" Target="../slideLayouts/slideLayout547.xml"/><Relationship Id="rId72" Type="http://schemas.openxmlformats.org/officeDocument/2006/relationships/slideLayout" Target="../slideLayouts/slideLayout568.xml"/><Relationship Id="rId93" Type="http://schemas.openxmlformats.org/officeDocument/2006/relationships/slideLayout" Target="../slideLayouts/slideLayout589.xml"/><Relationship Id="rId98" Type="http://schemas.openxmlformats.org/officeDocument/2006/relationships/slideLayout" Target="../slideLayouts/slideLayout594.xml"/><Relationship Id="rId121" Type="http://schemas.openxmlformats.org/officeDocument/2006/relationships/theme" Target="../theme/theme52.xml"/><Relationship Id="rId3" Type="http://schemas.openxmlformats.org/officeDocument/2006/relationships/slideLayout" Target="../slideLayouts/slideLayout499.xml"/><Relationship Id="rId25" Type="http://schemas.openxmlformats.org/officeDocument/2006/relationships/slideLayout" Target="../slideLayouts/slideLayout521.xml"/><Relationship Id="rId46" Type="http://schemas.openxmlformats.org/officeDocument/2006/relationships/slideLayout" Target="../slideLayouts/slideLayout542.xml"/><Relationship Id="rId67" Type="http://schemas.openxmlformats.org/officeDocument/2006/relationships/slideLayout" Target="../slideLayouts/slideLayout563.xml"/><Relationship Id="rId116" Type="http://schemas.openxmlformats.org/officeDocument/2006/relationships/slideLayout" Target="../slideLayouts/slideLayout612.xml"/><Relationship Id="rId20" Type="http://schemas.openxmlformats.org/officeDocument/2006/relationships/slideLayout" Target="../slideLayouts/slideLayout516.xml"/><Relationship Id="rId41" Type="http://schemas.openxmlformats.org/officeDocument/2006/relationships/slideLayout" Target="../slideLayouts/slideLayout537.xml"/><Relationship Id="rId62" Type="http://schemas.openxmlformats.org/officeDocument/2006/relationships/slideLayout" Target="../slideLayouts/slideLayout558.xml"/><Relationship Id="rId83" Type="http://schemas.openxmlformats.org/officeDocument/2006/relationships/slideLayout" Target="../slideLayouts/slideLayout579.xml"/><Relationship Id="rId88" Type="http://schemas.openxmlformats.org/officeDocument/2006/relationships/slideLayout" Target="../slideLayouts/slideLayout584.xml"/><Relationship Id="rId111" Type="http://schemas.openxmlformats.org/officeDocument/2006/relationships/slideLayout" Target="../slideLayouts/slideLayout607.xml"/><Relationship Id="rId15" Type="http://schemas.openxmlformats.org/officeDocument/2006/relationships/slideLayout" Target="../slideLayouts/slideLayout511.xml"/><Relationship Id="rId36" Type="http://schemas.openxmlformats.org/officeDocument/2006/relationships/slideLayout" Target="../slideLayouts/slideLayout532.xml"/><Relationship Id="rId57" Type="http://schemas.openxmlformats.org/officeDocument/2006/relationships/slideLayout" Target="../slideLayouts/slideLayout553.xml"/><Relationship Id="rId106" Type="http://schemas.openxmlformats.org/officeDocument/2006/relationships/slideLayout" Target="../slideLayouts/slideLayout602.xml"/><Relationship Id="rId10" Type="http://schemas.openxmlformats.org/officeDocument/2006/relationships/slideLayout" Target="../slideLayouts/slideLayout506.xml"/><Relationship Id="rId31" Type="http://schemas.openxmlformats.org/officeDocument/2006/relationships/slideLayout" Target="../slideLayouts/slideLayout527.xml"/><Relationship Id="rId52" Type="http://schemas.openxmlformats.org/officeDocument/2006/relationships/slideLayout" Target="../slideLayouts/slideLayout548.xml"/><Relationship Id="rId73" Type="http://schemas.openxmlformats.org/officeDocument/2006/relationships/slideLayout" Target="../slideLayouts/slideLayout569.xml"/><Relationship Id="rId78" Type="http://schemas.openxmlformats.org/officeDocument/2006/relationships/slideLayout" Target="../slideLayouts/slideLayout574.xml"/><Relationship Id="rId94" Type="http://schemas.openxmlformats.org/officeDocument/2006/relationships/slideLayout" Target="../slideLayouts/slideLayout590.xml"/><Relationship Id="rId99" Type="http://schemas.openxmlformats.org/officeDocument/2006/relationships/slideLayout" Target="../slideLayouts/slideLayout595.xml"/><Relationship Id="rId101" Type="http://schemas.openxmlformats.org/officeDocument/2006/relationships/slideLayout" Target="../slideLayouts/slideLayout59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003366"/>
                </a:solidFill>
                <a:latin typeface="Arial" panose="020B0604020202020204" pitchFamily="34"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003366"/>
                </a:solidFill>
                <a:latin typeface="Arial" panose="020B0604020202020204" pitchFamily="34"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b="1" i="0" dirty="0">
              <a:solidFill>
                <a:srgbClr val="003366"/>
              </a:solidFill>
              <a:latin typeface="Arial" panose="020B0604020202020204" pitchFamily="34"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defTabSz="914400" fontAlgn="base">
              <a:spcBef>
                <a:spcPct val="0"/>
              </a:spcBef>
              <a:spcAft>
                <a:spcPct val="0"/>
              </a:spcAft>
              <a:defRPr/>
            </a:pPr>
            <a:fld id="{9C7E0900-7EC4-5E44-8B2A-030586DC3E7A}"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512999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defTabSz="914400" fontAlgn="base">
              <a:spcBef>
                <a:spcPct val="0"/>
              </a:spcBef>
              <a:spcAft>
                <a:spcPct val="0"/>
              </a:spcAft>
              <a:defRPr/>
            </a:pPr>
            <a:fld id="{2D4DE2B0-E279-1E4B-A290-CC33210831BA}"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241122656"/>
      </p:ext>
    </p:extLst>
  </p:cSld>
  <p:clrMap bg1="dk2" tx1="lt1" bg2="dk1"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0" fontAlgn="base" hangingPunct="0">
        <a:lnSpc>
          <a:spcPct val="80000"/>
        </a:lnSpc>
        <a:spcBef>
          <a:spcPct val="0"/>
        </a:spcBef>
        <a:spcAft>
          <a:spcPct val="0"/>
        </a:spcAft>
        <a:defRPr sz="4400" b="1" i="0">
          <a:solidFill>
            <a:schemeClr val="tx2"/>
          </a:solidFill>
          <a:latin typeface="Arial" panose="020B0604020202020204" pitchFamily="34" charset="0"/>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89F04783-8C4A-8C46-A3FC-3B8E1E75C637}" type="slidenum">
              <a:rPr lang="en-US" smtClean="0">
                <a:solidFill>
                  <a:srgbClr val="EAEAEA"/>
                </a:solidFill>
                <a:ea typeface="ＭＳ Ｐゴシック" charset="0"/>
                <a:cs typeface="ＭＳ Ｐゴシック" charset="0"/>
              </a:rPr>
              <a:pPr defTabSz="914400" fontAlgn="base">
                <a:spcBef>
                  <a:spcPct val="0"/>
                </a:spcBef>
                <a:spcAft>
                  <a:spcPct val="0"/>
                </a:spcAft>
                <a:defRPr/>
              </a:pPr>
              <a:t>‹#›</a:t>
            </a:fld>
            <a:endParaRPr lang="en-US" dirty="0">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991867001"/>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F288F80B-CDF5-2E48-8A03-B5258D6C3563}"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95739712"/>
      </p:ext>
    </p:extLst>
  </p:cSld>
  <p:clrMap bg1="lt1" tx1="dk1" bg2="lt2" tx2="dk2" accent1="accent1" accent2="accent2" accent3="accent3" accent4="accent4" accent5="accent5" accent6="accent6" hlink="hlink" folHlink="folHlink"/>
  <p:sldLayoutIdLst>
    <p:sldLayoutId id="2147483848" r:id="rId1"/>
    <p:sldLayoutId id="2147483849" r:id="rId2"/>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C21ECC27-AFAC-3C4C-9F16-F4D64CB78B25}"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2007587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defTabSz="914400" fontAlgn="base">
              <a:spcBef>
                <a:spcPct val="0"/>
              </a:spcBef>
              <a:spcAft>
                <a:spcPct val="0"/>
              </a:spcAft>
              <a:defRPr/>
            </a:pPr>
            <a:fld id="{0C4CC6B1-36CB-E24C-9DB5-A54F77733971}" type="slidenum">
              <a:rPr lang="en-US" altLang="ja-JP">
                <a:solidFill>
                  <a:srgbClr val="FFFFFF"/>
                </a:solidFill>
              </a:rPr>
              <a:pPr defTabSz="914400" fontAlgn="base">
                <a:spcBef>
                  <a:spcPct val="0"/>
                </a:spcBef>
                <a:spcAft>
                  <a:spcPct val="0"/>
                </a:spcAft>
                <a:defRPr/>
              </a:pPr>
              <a:t>‹#›</a:t>
            </a:fld>
            <a:endParaRPr lang="en-US" altLang="ja-JP">
              <a:solidFill>
                <a:srgbClr val="FFFFFF"/>
              </a:solidFill>
            </a:endParaRPr>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39614561"/>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defTabSz="914400" eaLnBrk="0" fontAlgn="base" hangingPunct="0">
              <a:spcBef>
                <a:spcPct val="0"/>
              </a:spcBef>
              <a:spcAft>
                <a:spcPct val="0"/>
              </a:spcAft>
              <a:defRPr/>
            </a:pPr>
            <a:fld id="{1D9F90BE-24ED-2D4F-8ACE-35DF6BCFD5E0}"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9339766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92D834C7-9E6F-B343-98AB-63947171153C}"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07640709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B497C377-43C6-C044-8BA3-05BE9DA33369}"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67741794"/>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t-BR" dirty="0"/>
              <a:t>Click to </a:t>
            </a:r>
            <a:r>
              <a:rPr lang="pt-BR" dirty="0" err="1"/>
              <a:t>edit</a:t>
            </a:r>
            <a:r>
              <a:rPr lang="pt-BR" dirty="0"/>
              <a:t> Master </a:t>
            </a:r>
            <a:r>
              <a:rPr lang="pt-BR" dirty="0" err="1"/>
              <a:t>title</a:t>
            </a:r>
            <a:r>
              <a:rPr lang="pt-BR" dirty="0"/>
              <a:t> </a:t>
            </a:r>
            <a:r>
              <a:rPr lang="pt-BR" dirty="0" err="1"/>
              <a:t>style</a:t>
            </a:r>
            <a:endParaRPr lang="pt-BR" dirty="0"/>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t-BR" dirty="0"/>
              <a:t>Click to </a:t>
            </a:r>
            <a:r>
              <a:rPr lang="pt-BR" dirty="0" err="1"/>
              <a:t>edit</a:t>
            </a:r>
            <a:r>
              <a:rPr lang="pt-BR" dirty="0"/>
              <a:t> Master </a:t>
            </a:r>
            <a:r>
              <a:rPr lang="pt-BR" dirty="0" err="1"/>
              <a:t>text</a:t>
            </a:r>
            <a:r>
              <a:rPr lang="pt-BR" dirty="0"/>
              <a:t> </a:t>
            </a:r>
            <a:r>
              <a:rPr lang="pt-BR" dirty="0" err="1"/>
              <a:t>styles</a:t>
            </a:r>
            <a:endParaRPr lang="pt-BR" dirty="0"/>
          </a:p>
          <a:p>
            <a:pPr lvl="1"/>
            <a:r>
              <a:rPr lang="pt-BR" dirty="0" err="1"/>
              <a:t>Second</a:t>
            </a:r>
            <a:r>
              <a:rPr lang="pt-BR" dirty="0"/>
              <a:t> </a:t>
            </a:r>
            <a:r>
              <a:rPr lang="pt-BR" dirty="0" err="1"/>
              <a:t>level</a:t>
            </a:r>
            <a:endParaRPr lang="pt-BR" dirty="0"/>
          </a:p>
          <a:p>
            <a:pPr lvl="2"/>
            <a:r>
              <a:rPr lang="pt-BR" dirty="0" err="1"/>
              <a:t>Third</a:t>
            </a:r>
            <a:r>
              <a:rPr lang="pt-BR" dirty="0"/>
              <a:t> </a:t>
            </a:r>
            <a:r>
              <a:rPr lang="pt-BR" dirty="0" err="1"/>
              <a:t>level</a:t>
            </a:r>
            <a:endParaRPr lang="pt-BR" dirty="0"/>
          </a:p>
          <a:p>
            <a:pPr lvl="3"/>
            <a:r>
              <a:rPr lang="pt-BR" dirty="0" err="1"/>
              <a:t>Fourth</a:t>
            </a:r>
            <a:r>
              <a:rPr lang="pt-BR" dirty="0"/>
              <a:t> </a:t>
            </a:r>
            <a:r>
              <a:rPr lang="pt-BR" dirty="0" err="1"/>
              <a:t>level</a:t>
            </a:r>
            <a:endParaRPr lang="pt-BR" dirty="0"/>
          </a:p>
          <a:p>
            <a:pPr lvl="4"/>
            <a:r>
              <a:rPr lang="pt-BR" dirty="0" err="1"/>
              <a:t>Fifth</a:t>
            </a:r>
            <a:r>
              <a:rPr lang="pt-BR" dirty="0"/>
              <a:t> </a:t>
            </a:r>
            <a:r>
              <a:rPr lang="pt-BR" dirty="0" err="1"/>
              <a:t>level</a:t>
            </a:r>
            <a:endParaRPr lang="pt-BR"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7A0F4ADD-21E9-4442-AFAF-80F4EA844A86}" type="slidenum">
              <a:rPr lang="pt-BR">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967699596"/>
      </p:ext>
    </p:extLst>
  </p:cSld>
  <p:clrMap bg1="lt1" tx1="dk1" bg2="lt2" tx2="dk2" accent1="accent1" accent2="accent2" accent3="accent3" accent4="accent4" accent5="accent5" accent6="accent6" hlink="hlink" folHlink="folHlink"/>
  <p:sldLayoutIdLst>
    <p:sldLayoutId id="214748395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4"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defTabSz="914400" fontAlgn="base">
              <a:spcBef>
                <a:spcPct val="0"/>
              </a:spcBef>
              <a:spcAft>
                <a:spcPct val="0"/>
              </a:spcAft>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defTabSz="914400" fontAlgn="base">
              <a:spcBef>
                <a:spcPct val="0"/>
              </a:spcBef>
              <a:spcAft>
                <a:spcPct val="0"/>
              </a:spcAft>
              <a:defRPr/>
            </a:pPr>
            <a:fld id="{26F1B033-351B-BE4F-9D86-E10B4323864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21818606"/>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fontAlgn="base">
              <a:spcBef>
                <a:spcPct val="0"/>
              </a:spcBef>
              <a:spcAft>
                <a:spcPct val="0"/>
              </a:spcAft>
              <a:defRPr/>
            </a:pPr>
            <a:fld id="{16E860F3-89E2-714B-9086-91FDE26549BD}"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49535321"/>
      </p:ext>
    </p:extLst>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defTabSz="914400" eaLnBrk="0" fontAlgn="base" hangingPunct="0">
              <a:spcBef>
                <a:spcPct val="0"/>
              </a:spcBef>
              <a:spcAft>
                <a:spcPct val="0"/>
              </a:spcAft>
              <a:defRPr/>
            </a:pPr>
            <a:fld id="{142F1902-1035-1E40-8788-775FFBA2087B}"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92317"/>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3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234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272776"/>
                </a:solidFill>
                <a:latin typeface="Arial" panose="020B0604020202020204" pitchFamily="34" charset="0"/>
                <a:ea typeface="ＭＳ Ｐゴシック"/>
                <a:cs typeface="ＭＳ Ｐゴシック"/>
              </a:defRPr>
            </a:lvl1pPr>
          </a:lstStyle>
          <a:p>
            <a:pPr defTabSz="914400" eaLnBrk="0" fontAlgn="base" hangingPunct="0">
              <a:spcBef>
                <a:spcPct val="0"/>
              </a:spcBef>
              <a:spcAft>
                <a:spcPct val="0"/>
              </a:spcAft>
              <a:defRPr/>
            </a:pPr>
            <a:endParaRPr lang="en-US" dirty="0"/>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272776"/>
                </a:solidFill>
                <a:latin typeface="Arial" panose="020B0604020202020204" pitchFamily="34" charset="0"/>
                <a:ea typeface="ＭＳ Ｐゴシック"/>
                <a:cs typeface="ＭＳ Ｐゴシック"/>
              </a:defRPr>
            </a:lvl1pPr>
          </a:lstStyle>
          <a:p>
            <a:pPr defTabSz="914400" eaLnBrk="0" fontAlgn="base" hangingPunct="0">
              <a:spcBef>
                <a:spcPct val="0"/>
              </a:spcBef>
              <a:spcAft>
                <a:spcPct val="0"/>
              </a:spcAft>
              <a:defRPr/>
            </a:pPr>
            <a:endParaRPr lang="en-US" dirty="0"/>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272776"/>
                </a:solidFill>
                <a:latin typeface="Arial" panose="020B0604020202020204" pitchFamily="34" charset="0"/>
              </a:defRPr>
            </a:lvl1pPr>
          </a:lstStyle>
          <a:p>
            <a:pPr defTabSz="914400" eaLnBrk="0" fontAlgn="base" hangingPunct="0">
              <a:spcBef>
                <a:spcPct val="0"/>
              </a:spcBef>
              <a:spcAft>
                <a:spcPct val="0"/>
              </a:spcAft>
              <a:defRPr/>
            </a:pPr>
            <a:fld id="{2D550792-1AE6-B14C-8546-C7030A29B796}" type="slidenum">
              <a:rPr lang="en-US" smtClean="0"/>
              <a:pPr defTabSz="914400"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18952880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defTabSz="914400" eaLnBrk="0" fontAlgn="base" hangingPunct="0">
              <a:spcBef>
                <a:spcPct val="0"/>
              </a:spcBef>
              <a:spcAft>
                <a:spcPct val="0"/>
              </a:spcAft>
              <a:defRPr/>
            </a:pPr>
            <a:fld id="{99896B4F-DF12-824B-9636-B6B82E61D63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4371170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6915"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defTabSz="914400" eaLnBrk="0" fontAlgn="base" hangingPunct="0">
              <a:spcBef>
                <a:spcPct val="0"/>
              </a:spcBef>
              <a:spcAft>
                <a:spcPct val="0"/>
              </a:spcAft>
              <a:defRPr/>
            </a:pPr>
            <a:fld id="{511054B1-7126-824C-A119-61D554B7C417}"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9269212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defTabSz="914400" eaLnBrk="0" fontAlgn="base" hangingPunct="0">
              <a:spcBef>
                <a:spcPct val="0"/>
              </a:spcBef>
              <a:spcAft>
                <a:spcPct val="0"/>
              </a:spcAft>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defTabSz="914400" eaLnBrk="0" fontAlgn="base" hangingPunct="0">
              <a:spcBef>
                <a:spcPct val="0"/>
              </a:spcBef>
              <a:spcAft>
                <a:spcPct val="0"/>
              </a:spcAft>
              <a:defRPr/>
            </a:pPr>
            <a:fld id="{3D91C0EB-310D-3A41-98A5-23BDF4B7E9C7}"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26341299"/>
      </p:ext>
    </p:extLst>
  </p:cSld>
  <p:clrMap bg1="dk2" tx1="lt1" bg2="dk1"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1490" name="Group 2"/>
          <p:cNvGrpSpPr>
            <a:grpSpLocks/>
          </p:cNvGrpSpPr>
          <p:nvPr/>
        </p:nvGrpSpPr>
        <p:grpSpPr bwMode="auto">
          <a:xfrm>
            <a:off x="228600" y="228600"/>
            <a:ext cx="8686800" cy="5943600"/>
            <a:chOff x="144" y="144"/>
            <a:chExt cx="5472" cy="3744"/>
          </a:xfrm>
        </p:grpSpPr>
        <p:sp>
          <p:nvSpPr>
            <p:cNvPr id="19149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149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1498"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191491"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91492"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defTabSz="914400" fontAlgn="base">
              <a:spcBef>
                <a:spcPct val="0"/>
              </a:spcBef>
              <a:spcAft>
                <a:spcPct val="0"/>
              </a:spcAft>
              <a:defRPr/>
            </a:pPr>
            <a:fld id="{BEB25B15-585D-FD4F-911C-77B209690AB2}"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085781873"/>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l" rtl="0" eaLnBrk="0" fontAlgn="base" hangingPunct="0">
        <a:lnSpc>
          <a:spcPct val="80000"/>
        </a:lnSpc>
        <a:spcBef>
          <a:spcPct val="0"/>
        </a:spcBef>
        <a:spcAft>
          <a:spcPct val="0"/>
        </a:spcAft>
        <a:defRPr sz="4400" b="1" i="0">
          <a:solidFill>
            <a:schemeClr val="tx2"/>
          </a:solidFill>
          <a:latin typeface="Arial" panose="020B0604020202020204" pitchFamily="34" charset="0"/>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00CC0019-6A88-B74B-BA64-757D8614B7E0}"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62574145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7459FFFE-7C25-C541-A64A-3A8622D6DF6D}"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01732311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19865061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00127048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defTabSz="914400" fontAlgn="base">
              <a:spcAft>
                <a:spcPct val="0"/>
              </a:spcAft>
              <a:defRPr/>
            </a:pPr>
            <a:endParaRPr lang="en-US" dirty="0">
              <a:solidFill>
                <a:srgbClr val="000000"/>
              </a:solidFill>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defTabSz="914400" fontAlgn="base">
              <a:spcAft>
                <a:spcPct val="0"/>
              </a:spcAft>
              <a:defRPr/>
            </a:pPr>
            <a:endParaRPr lang="en-US" dirty="0">
              <a:solidFill>
                <a:srgbClr val="000000"/>
              </a:solidFill>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defTabSz="914400" fontAlgn="base">
              <a:spcAft>
                <a:spcPct val="0"/>
              </a:spcAft>
              <a:defRPr/>
            </a:pPr>
            <a:fld id="{04BAD39F-A9D3-9746-8A95-E7E5C393C840}" type="slidenum">
              <a:rPr lang="en-US" smtClean="0">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48756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defTabSz="914400" fontAlgn="base">
              <a:spcBef>
                <a:spcPct val="0"/>
              </a:spcBef>
              <a:spcAft>
                <a:spcPct val="0"/>
              </a:spcAft>
              <a:defRPr/>
            </a:pPr>
            <a:fld id="{C16A198B-9034-4749-8A8D-B90A5F5B90A3}" type="datetimeFigureOut">
              <a:rPr lang="en-US" smtClean="0">
                <a:ea typeface="ＭＳ Ｐゴシック" charset="0"/>
              </a:rPr>
              <a:pPr defTabSz="914400" fontAlgn="base">
                <a:spcBef>
                  <a:spcPct val="0"/>
                </a:spcBef>
                <a:spcAft>
                  <a:spcPct val="0"/>
                </a:spcAft>
                <a:defRPr/>
              </a:pPr>
              <a:t>3/12/24</a:t>
            </a:fld>
            <a:endParaRPr lang="en-US" dirty="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defTabSz="914400" fontAlgn="base">
              <a:spcBef>
                <a:spcPct val="0"/>
              </a:spcBef>
              <a:spcAft>
                <a:spcPct val="0"/>
              </a:spcAft>
              <a:defRPr/>
            </a:pPr>
            <a:fld id="{FA356419-7718-C74B-9C0F-E2D2C7D5AD85}"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795875539"/>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8"/>
        <p:cNvGrpSpPr/>
        <p:nvPr/>
      </p:nvGrpSpPr>
      <p:grpSpPr>
        <a:xfrm>
          <a:off x="0" y="0"/>
          <a:ext cx="0" cy="0"/>
          <a:chOff x="0" y="0"/>
          <a:chExt cx="0" cy="0"/>
        </a:xfrm>
      </p:grpSpPr>
      <p:sp>
        <p:nvSpPr>
          <p:cNvPr id="1679" name="Google Shape;1679;p172"/>
          <p:cNvSpPr txBox="1">
            <a:spLocks noGrp="1"/>
          </p:cNvSpPr>
          <p:nvPr>
            <p:ph type="title"/>
          </p:nvPr>
        </p:nvSpPr>
        <p:spPr>
          <a:xfrm>
            <a:off x="685800" y="609600"/>
            <a:ext cx="7772400" cy="1143000"/>
          </a:xfrm>
          <a:prstGeom prst="rect">
            <a:avLst/>
          </a:prstGeom>
          <a:noFill/>
          <a:ln>
            <a:noFill/>
          </a:ln>
        </p:spPr>
        <p:txBody>
          <a:bodyPr spcFirstLastPara="1" wrap="square" lIns="91400" tIns="45700" rIns="91400"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80" name="Google Shape;1680;p172"/>
          <p:cNvSpPr txBox="1">
            <a:spLocks noGrp="1"/>
          </p:cNvSpPr>
          <p:nvPr>
            <p:ph type="body" idx="1"/>
          </p:nvPr>
        </p:nvSpPr>
        <p:spPr>
          <a:xfrm>
            <a:off x="685800" y="1981200"/>
            <a:ext cx="7772400" cy="4114800"/>
          </a:xfrm>
          <a:prstGeom prst="rect">
            <a:avLst/>
          </a:prstGeom>
          <a:noFill/>
          <a:ln>
            <a:noFill/>
          </a:ln>
        </p:spPr>
        <p:txBody>
          <a:bodyPr spcFirstLastPara="1" wrap="square" lIns="91400" tIns="45700" rIns="91400"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dirty="0"/>
          </a:p>
        </p:txBody>
      </p:sp>
      <p:sp>
        <p:nvSpPr>
          <p:cNvPr id="1681" name="Google Shape;1681;p172"/>
          <p:cNvSpPr txBox="1">
            <a:spLocks noGrp="1"/>
          </p:cNvSpPr>
          <p:nvPr>
            <p:ph type="dt" idx="10"/>
          </p:nvPr>
        </p:nvSpPr>
        <p:spPr>
          <a:xfrm>
            <a:off x="685800" y="6248400"/>
            <a:ext cx="1905000" cy="457200"/>
          </a:xfrm>
          <a:prstGeom prst="rect">
            <a:avLst/>
          </a:prstGeom>
          <a:noFill/>
          <a:ln>
            <a:noFill/>
          </a:ln>
        </p:spPr>
        <p:txBody>
          <a:bodyPr spcFirstLastPara="1" wrap="square" lIns="91400" tIns="45700" rIns="91400"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82" name="Google Shape;1682;p172"/>
          <p:cNvSpPr txBox="1">
            <a:spLocks noGrp="1"/>
          </p:cNvSpPr>
          <p:nvPr>
            <p:ph type="ftr" idx="11"/>
          </p:nvPr>
        </p:nvSpPr>
        <p:spPr>
          <a:xfrm>
            <a:off x="3124200" y="6248400"/>
            <a:ext cx="2895600" cy="457200"/>
          </a:xfrm>
          <a:prstGeom prst="rect">
            <a:avLst/>
          </a:prstGeom>
          <a:noFill/>
          <a:ln>
            <a:noFill/>
          </a:ln>
        </p:spPr>
        <p:txBody>
          <a:bodyPr spcFirstLastPara="1" wrap="square" lIns="91400" tIns="45700" rIns="91400"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lang="en-US" dirty="0"/>
          </a:p>
        </p:txBody>
      </p:sp>
      <p:sp>
        <p:nvSpPr>
          <p:cNvPr id="1683" name="Google Shape;1683;p172"/>
          <p:cNvSpPr txBox="1">
            <a:spLocks noGrp="1"/>
          </p:cNvSpPr>
          <p:nvPr>
            <p:ph type="sldNum" idx="12"/>
          </p:nvPr>
        </p:nvSpPr>
        <p:spPr>
          <a:xfrm>
            <a:off x="6553200" y="6248400"/>
            <a:ext cx="1905000" cy="457200"/>
          </a:xfrm>
          <a:prstGeom prst="rect">
            <a:avLst/>
          </a:prstGeom>
          <a:noFill/>
          <a:ln>
            <a:noFill/>
          </a:ln>
        </p:spPr>
        <p:txBody>
          <a:bodyPr spcFirstLastPara="1" wrap="square" lIns="91400" tIns="45700" rIns="91400"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51333315"/>
      </p:ext>
    </p:extLst>
  </p:cSld>
  <p:clrMap bg1="lt1" tx1="dk1" bg2="dk2" tx2="lt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4247182835"/>
      </p:ext>
    </p:extLst>
  </p:cSld>
  <p:clrMap bg1="dk2" tx1="lt1" bg2="dk1" tx2="lt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A744249E-542E-2A40-919C-1EC682B39051}" type="slidenum">
              <a:rPr lang="en-GB"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GB"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40824067"/>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b="1" i="0">
                <a:solidFill>
                  <a:srgbClr val="000000"/>
                </a:solidFill>
                <a:latin typeface="Arial" panose="020B0604020202020204" pitchFamily="34" charset="0"/>
              </a:defRPr>
            </a:lvl1pPr>
          </a:lstStyle>
          <a:p>
            <a:pPr defTabSz="449263" fontAlgn="base">
              <a:spcBef>
                <a:spcPct val="0"/>
              </a:spcBef>
              <a:spcAft>
                <a:spcPct val="0"/>
              </a:spcAft>
              <a:defRPr/>
            </a:pPr>
            <a:fld id="{FB0B9765-6576-D64E-BBEA-8425F2B59787}" type="slidenum">
              <a:rPr lang="en-GB" smtClean="0">
                <a:cs typeface="ＭＳ Ｐゴシック" charset="0"/>
              </a:rPr>
              <a:pPr defTabSz="449263" fontAlgn="base">
                <a:spcBef>
                  <a:spcPct val="0"/>
                </a:spcBef>
                <a:spcAft>
                  <a:spcPct val="0"/>
                </a:spcAft>
                <a:defRPr/>
              </a:pPr>
              <a:t>‹#›</a:t>
            </a:fld>
            <a:endParaRPr lang="en-GB" dirty="0">
              <a:cs typeface="ＭＳ Ｐゴシック" charset="0"/>
            </a:endParaRPr>
          </a:p>
        </p:txBody>
      </p:sp>
    </p:spTree>
    <p:extLst>
      <p:ext uri="{BB962C8B-B14F-4D97-AF65-F5344CB8AC3E}">
        <p14:creationId xmlns:p14="http://schemas.microsoft.com/office/powerpoint/2010/main" val="3535532989"/>
      </p:ext>
    </p:extLst>
  </p:cSld>
  <p:clrMap bg1="lt1" tx1="dk1" bg2="lt2" tx2="dk2" accent1="accent1" accent2="accent2" accent3="accent3" accent4="accent4" accent5="accent5" accent6="accent6" hlink="hlink" folHlink="folHlink"/>
  <p:sldLayoutIdLst>
    <p:sldLayoutId id="214748418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C7FCEC4A-0619-534F-AB0C-4C4D1986DF16}" type="slidenum">
              <a:rPr lang="en-US" smtClean="0"/>
              <a:pPr>
                <a:defRPr/>
              </a:pPr>
              <a:t>‹#›</a:t>
            </a:fld>
            <a:endParaRPr lang="en-US" dirty="0"/>
          </a:p>
        </p:txBody>
      </p:sp>
    </p:spTree>
    <p:extLst>
      <p:ext uri="{BB962C8B-B14F-4D97-AF65-F5344CB8AC3E}">
        <p14:creationId xmlns:p14="http://schemas.microsoft.com/office/powerpoint/2010/main" val="2479373817"/>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8B1832C5-3FF4-114A-8F14-E7B73B0A9A84}" type="slidenum">
              <a:rPr lang="en-US" altLang="zh-TW" smtClean="0"/>
              <a:pPr>
                <a:defRPr/>
              </a:pPr>
              <a:t>‹#›</a:t>
            </a:fld>
            <a:endParaRPr lang="en-US" altLang="zh-TW" dirty="0"/>
          </a:p>
        </p:txBody>
      </p:sp>
    </p:spTree>
    <p:extLst>
      <p:ext uri="{BB962C8B-B14F-4D97-AF65-F5344CB8AC3E}">
        <p14:creationId xmlns:p14="http://schemas.microsoft.com/office/powerpoint/2010/main" val="267236868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9079654"/>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092756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D9EBE510-D4AE-E046-91B7-424682DCF353}" type="slidenum">
              <a:rPr lang="en-GB" smtClean="0"/>
              <a:pPr>
                <a:defRPr/>
              </a:pPr>
              <a:t>‹#›</a:t>
            </a:fld>
            <a:endParaRPr lang="en-GB" dirty="0"/>
          </a:p>
        </p:txBody>
      </p:sp>
    </p:spTree>
    <p:extLst>
      <p:ext uri="{BB962C8B-B14F-4D97-AF65-F5344CB8AC3E}">
        <p14:creationId xmlns:p14="http://schemas.microsoft.com/office/powerpoint/2010/main" val="1178056637"/>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9109EDEC-CA48-D448-B6E9-167DA10834BA}"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7531757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nvGrpSpPr>
            <p:cNvPr id="109612"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BEF5479D-A10D-6F44-A44D-983FD11FB4DF}" type="slidenum">
              <a:rPr lang="en-US" smtClean="0">
                <a:solidFill>
                  <a:srgbClr val="FFFFFF"/>
                </a:solidFill>
                <a:ea typeface="ＭＳ Ｐゴシック" charset="-128"/>
                <a:cs typeface="ＭＳ Ｐゴシック" charset="-128"/>
              </a:rPr>
              <a:pPr defTabSz="914400" fontAlgn="base">
                <a:spcBef>
                  <a:spcPct val="0"/>
                </a:spcBef>
                <a:spcAft>
                  <a:spcPct val="0"/>
                </a:spcAft>
                <a:defRPr/>
              </a:pPr>
              <a:t>‹#›</a:t>
            </a:fld>
            <a:endParaRPr lang="en-US" dirty="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8697"/>
      </p:ext>
    </p:extLst>
  </p:cSld>
  <p:clrMap bg1="dk2" tx1="lt1" bg2="dk1" tx2="lt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dirty="0">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dirty="0">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04E63FA0-A986-304D-91A7-3563E6210495}"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99521"/>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386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Arial" panose="020B0604020202020204" pitchFamily="34" charset="0"/>
              </a:defRPr>
            </a:lvl1pPr>
          </a:lstStyle>
          <a:p>
            <a:pPr defTabSz="914400" fontAlgn="base">
              <a:spcBef>
                <a:spcPct val="0"/>
              </a:spcBef>
              <a:spcAft>
                <a:spcPct val="0"/>
              </a:spcAft>
              <a:defRPr/>
            </a:pP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Arial" panose="020B0604020202020204" pitchFamily="34" charset="0"/>
              </a:defRPr>
            </a:lvl1pPr>
          </a:lstStyle>
          <a:p>
            <a:pPr defTabSz="914400" fontAlgn="base">
              <a:spcBef>
                <a:spcPct val="0"/>
              </a:spcBef>
              <a:spcAft>
                <a:spcPct val="0"/>
              </a:spcAft>
              <a:defRPr/>
            </a:pPr>
            <a:endParaRPr lang="en-GB"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fld id="{E1315E32-F14A-D942-ABB5-092960F14AA1}" type="slidenum">
              <a:rPr lang="en-GB" smtClean="0"/>
              <a:pPr defTabSz="914400" fontAlgn="base">
                <a:spcBef>
                  <a:spcPct val="0"/>
                </a:spcBef>
                <a:spcAft>
                  <a:spcPct val="0"/>
                </a:spcAft>
                <a:defRPr/>
              </a:pPr>
              <a:t>‹#›</a:t>
            </a:fld>
            <a:endParaRPr lang="en-GB" dirty="0"/>
          </a:p>
        </p:txBody>
      </p:sp>
    </p:spTree>
    <p:extLst>
      <p:ext uri="{BB962C8B-B14F-4D97-AF65-F5344CB8AC3E}">
        <p14:creationId xmlns:p14="http://schemas.microsoft.com/office/powerpoint/2010/main" val="85120695"/>
      </p:ext>
    </p:extLst>
  </p:cSld>
  <p:clrMap bg1="lt1" tx1="dk1" bg2="lt2" tx2="dk2" accent1="accent1" accent2="accent2" accent3="accent3" accent4="accent4" accent5="accent5" accent6="accent6" hlink="hlink" folHlink="folHlink"/>
  <p:sldLayoutIdLst>
    <p:sldLayoutId id="2147484283"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FCE5D654-F966-E041-8272-435BF2D7EDA7}"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267264498"/>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b="1" i="0">
                <a:solidFill>
                  <a:srgbClr val="FFFFFF"/>
                </a:solidFill>
                <a:latin typeface="Arial" panose="020B0604020202020204" pitchFamily="34" charset="0"/>
              </a:defRPr>
            </a:lvl1pPr>
          </a:lstStyle>
          <a:p>
            <a:pPr>
              <a:defRPr/>
            </a:pPr>
            <a:fld id="{1F891283-1B31-FF4E-B177-E7A2DD278F53}" type="slidenum">
              <a:rPr lang="en-US" smtClean="0"/>
              <a:pPr>
                <a:defRPr/>
              </a:pPr>
              <a:t>‹#›</a:t>
            </a:fld>
            <a:endParaRPr lang="en-US" dirty="0"/>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8815107"/>
      </p:ext>
    </p:extLst>
  </p:cSld>
  <p:clrMap bg1="dk2" tx1="lt1" bg2="dk1" tx2="lt2" accent1="accent1" accent2="accent2" accent3="accent3" accent4="accent4" accent5="accent5" accent6="accent6" hlink="hlink" folHlink="folHlink"/>
  <p:sldLayoutIdLst>
    <p:sldLayoutId id="2147484299"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120FA792-21B3-364E-AFBB-9E8481E2E90F}" type="slidenum">
              <a:rPr lang="en-US" smtClean="0"/>
              <a:pPr>
                <a:defRPr/>
              </a:pPr>
              <a:t>‹#›</a:t>
            </a:fld>
            <a:endParaRPr lang="en-US" dirty="0"/>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8332174"/>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2199" indent="-228439"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59907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5957" indent="-228439"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744249E-542E-2A40-919C-1EC682B39051}" type="slidenum">
              <a:rPr lang="en-GB" smtClean="0"/>
              <a:pPr>
                <a:defRPr/>
              </a:pPr>
              <a:t>‹#›</a:t>
            </a:fld>
            <a:endParaRPr lang="en-GB" dirty="0"/>
          </a:p>
        </p:txBody>
      </p:sp>
    </p:spTree>
    <p:extLst>
      <p:ext uri="{BB962C8B-B14F-4D97-AF65-F5344CB8AC3E}">
        <p14:creationId xmlns:p14="http://schemas.microsoft.com/office/powerpoint/2010/main" val="2460964600"/>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A3CD96D7-8E16-2C48-B1B8-743FBA6F584F}" type="slidenum">
              <a:rPr lang="en-US" smtClean="0"/>
              <a:pPr>
                <a:defRPr/>
              </a:pPr>
              <a:t>‹#›</a:t>
            </a:fld>
            <a:endParaRPr lang="en-US" dirty="0"/>
          </a:p>
        </p:txBody>
      </p:sp>
    </p:spTree>
    <p:extLst>
      <p:ext uri="{BB962C8B-B14F-4D97-AF65-F5344CB8AC3E}">
        <p14:creationId xmlns:p14="http://schemas.microsoft.com/office/powerpoint/2010/main" val="1533928269"/>
      </p:ext>
    </p:extLst>
  </p:cSld>
  <p:clrMap bg1="lt1" tx1="dk1" bg2="lt2" tx2="dk2" accent1="accent1" accent2="accent2" accent3="accent3" accent4="accent4" accent5="accent5" accent6="accent6" hlink="hlink" folHlink="folHlink"/>
  <p:sldLayoutIdLst>
    <p:sldLayoutId id="2147484325" r:id="rId1"/>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defRPr/>
            </a:pPr>
            <a:fld id="{275403DA-82AB-A446-987D-E2F9DEBD579B}"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29343598"/>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7459FFFE-7C25-C541-A64A-3A8622D6DF6D}" type="slidenum">
              <a:rPr lang="en-US" smtClean="0"/>
              <a:pPr>
                <a:defRPr/>
              </a:pPr>
              <a:t>‹#›</a:t>
            </a:fld>
            <a:endParaRPr lang="en-US" dirty="0"/>
          </a:p>
        </p:txBody>
      </p:sp>
    </p:spTree>
    <p:extLst>
      <p:ext uri="{BB962C8B-B14F-4D97-AF65-F5344CB8AC3E}">
        <p14:creationId xmlns:p14="http://schemas.microsoft.com/office/powerpoint/2010/main" val="2775549936"/>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FCE5D654-F966-E041-8272-435BF2D7EDA7}"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1501968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1086487F-A443-774C-B771-167E7F98E6D9}"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54152336"/>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 id="214748436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628F6018-235F-A745-934C-2135D573D3CB}"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1869361636"/>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 id="2147484513" r:id="rId12"/>
    <p:sldLayoutId id="2147484514" r:id="rId13"/>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rPr dirty="0"/>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147861" y="6248400"/>
            <a:ext cx="310339" cy="307777"/>
          </a:xfrm>
          <a:prstGeom prst="rect">
            <a:avLst/>
          </a:prstGeom>
          <a:ln w="12700">
            <a:miter lim="400000"/>
          </a:ln>
        </p:spPr>
        <p:txBody>
          <a:bodyPr wrap="none" lIns="45719" rIns="45719">
            <a:spAutoFit/>
          </a:bodyPr>
          <a:lstStyle>
            <a:lvl1pPr algn="r">
              <a:defRPr sz="14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1168422"/>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 id="2147484528" r:id="rId13"/>
    <p:sldLayoutId id="2147484529" r:id="rId14"/>
    <p:sldLayoutId id="2147484530" r:id="rId15"/>
    <p:sldLayoutId id="2147484531" r:id="rId16"/>
    <p:sldLayoutId id="2147484532" r:id="rId17"/>
    <p:sldLayoutId id="2147484533" r:id="rId18"/>
    <p:sldLayoutId id="2147484534" r:id="rId19"/>
    <p:sldLayoutId id="2147484535" r:id="rId20"/>
    <p:sldLayoutId id="2147484536" r:id="rId21"/>
    <p:sldLayoutId id="2147484537" r:id="rId22"/>
    <p:sldLayoutId id="2147484538" r:id="rId23"/>
    <p:sldLayoutId id="2147484539" r:id="rId24"/>
    <p:sldLayoutId id="2147484540" r:id="rId25"/>
    <p:sldLayoutId id="2147484541" r:id="rId26"/>
    <p:sldLayoutId id="2147484542" r:id="rId27"/>
    <p:sldLayoutId id="2147484543" r:id="rId28"/>
    <p:sldLayoutId id="2147484544" r:id="rId29"/>
    <p:sldLayoutId id="2147484545" r:id="rId30"/>
    <p:sldLayoutId id="2147484546" r:id="rId31"/>
    <p:sldLayoutId id="2147484547" r:id="rId32"/>
    <p:sldLayoutId id="2147484548" r:id="rId33"/>
    <p:sldLayoutId id="2147484549" r:id="rId34"/>
    <p:sldLayoutId id="2147484550" r:id="rId35"/>
    <p:sldLayoutId id="2147484551" r:id="rId36"/>
    <p:sldLayoutId id="2147484552" r:id="rId37"/>
    <p:sldLayoutId id="2147484553" r:id="rId38"/>
    <p:sldLayoutId id="2147484554" r:id="rId39"/>
    <p:sldLayoutId id="2147484555" r:id="rId40"/>
    <p:sldLayoutId id="2147484556" r:id="rId41"/>
    <p:sldLayoutId id="2147484557" r:id="rId42"/>
    <p:sldLayoutId id="2147484558" r:id="rId43"/>
    <p:sldLayoutId id="2147484559" r:id="rId44"/>
    <p:sldLayoutId id="2147484560" r:id="rId45"/>
    <p:sldLayoutId id="2147484561" r:id="rId46"/>
    <p:sldLayoutId id="2147484562" r:id="rId47"/>
    <p:sldLayoutId id="2147484563" r:id="rId48"/>
    <p:sldLayoutId id="2147484564" r:id="rId49"/>
    <p:sldLayoutId id="2147484565" r:id="rId50"/>
    <p:sldLayoutId id="2147484566" r:id="rId51"/>
    <p:sldLayoutId id="2147484567" r:id="rId52"/>
    <p:sldLayoutId id="2147484568" r:id="rId53"/>
    <p:sldLayoutId id="2147484569" r:id="rId54"/>
    <p:sldLayoutId id="2147484570" r:id="rId55"/>
    <p:sldLayoutId id="2147484571" r:id="rId56"/>
    <p:sldLayoutId id="2147484572" r:id="rId57"/>
    <p:sldLayoutId id="2147484573" r:id="rId58"/>
    <p:sldLayoutId id="2147484574" r:id="rId59"/>
    <p:sldLayoutId id="2147484575" r:id="rId60"/>
    <p:sldLayoutId id="2147484576" r:id="rId61"/>
    <p:sldLayoutId id="2147484577" r:id="rId62"/>
    <p:sldLayoutId id="2147484578" r:id="rId63"/>
    <p:sldLayoutId id="2147484579" r:id="rId64"/>
    <p:sldLayoutId id="2147484580" r:id="rId65"/>
    <p:sldLayoutId id="2147484581" r:id="rId66"/>
    <p:sldLayoutId id="2147484582" r:id="rId67"/>
    <p:sldLayoutId id="2147484583" r:id="rId68"/>
    <p:sldLayoutId id="2147484584" r:id="rId69"/>
    <p:sldLayoutId id="2147484585" r:id="rId70"/>
    <p:sldLayoutId id="2147484586" r:id="rId71"/>
    <p:sldLayoutId id="2147484587" r:id="rId72"/>
    <p:sldLayoutId id="2147484588" r:id="rId73"/>
    <p:sldLayoutId id="2147484589" r:id="rId74"/>
    <p:sldLayoutId id="2147484590" r:id="rId75"/>
    <p:sldLayoutId id="2147484591" r:id="rId76"/>
    <p:sldLayoutId id="2147484592" r:id="rId77"/>
    <p:sldLayoutId id="2147484593" r:id="rId78"/>
    <p:sldLayoutId id="2147484594" r:id="rId79"/>
    <p:sldLayoutId id="2147484595" r:id="rId80"/>
    <p:sldLayoutId id="2147484596" r:id="rId81"/>
    <p:sldLayoutId id="2147484597" r:id="rId82"/>
    <p:sldLayoutId id="2147484598" r:id="rId83"/>
    <p:sldLayoutId id="2147484599" r:id="rId84"/>
    <p:sldLayoutId id="2147484600" r:id="rId85"/>
    <p:sldLayoutId id="2147484601" r:id="rId86"/>
    <p:sldLayoutId id="2147484602" r:id="rId87"/>
    <p:sldLayoutId id="2147484603" r:id="rId88"/>
    <p:sldLayoutId id="2147484604" r:id="rId89"/>
    <p:sldLayoutId id="2147484605" r:id="rId90"/>
    <p:sldLayoutId id="2147484606" r:id="rId91"/>
    <p:sldLayoutId id="2147484607" r:id="rId92"/>
    <p:sldLayoutId id="2147484608" r:id="rId93"/>
    <p:sldLayoutId id="2147484609" r:id="rId94"/>
    <p:sldLayoutId id="2147484610" r:id="rId95"/>
    <p:sldLayoutId id="2147484611" r:id="rId96"/>
    <p:sldLayoutId id="2147484612" r:id="rId97"/>
    <p:sldLayoutId id="2147484613" r:id="rId98"/>
    <p:sldLayoutId id="2147484614" r:id="rId99"/>
    <p:sldLayoutId id="2147484615" r:id="rId100"/>
    <p:sldLayoutId id="2147484616" r:id="rId101"/>
    <p:sldLayoutId id="2147484617" r:id="rId102"/>
    <p:sldLayoutId id="2147484618" r:id="rId103"/>
    <p:sldLayoutId id="2147484619" r:id="rId104"/>
    <p:sldLayoutId id="2147484620" r:id="rId105"/>
    <p:sldLayoutId id="2147484621" r:id="rId106"/>
    <p:sldLayoutId id="2147484622" r:id="rId107"/>
    <p:sldLayoutId id="2147484623" r:id="rId108"/>
    <p:sldLayoutId id="2147484624" r:id="rId109"/>
    <p:sldLayoutId id="2147484625" r:id="rId110"/>
    <p:sldLayoutId id="2147484626" r:id="rId111"/>
    <p:sldLayoutId id="2147484627" r:id="rId112"/>
    <p:sldLayoutId id="2147484628" r:id="rId113"/>
    <p:sldLayoutId id="2147484629" r:id="rId114"/>
    <p:sldLayoutId id="2147484630" r:id="rId115"/>
    <p:sldLayoutId id="2147484631" r:id="rId116"/>
    <p:sldLayoutId id="2147484632" r:id="rId117"/>
    <p:sldLayoutId id="2147484633" r:id="rId118"/>
    <p:sldLayoutId id="2147484634" r:id="rId119"/>
    <p:sldLayoutId id="2147484635" r:id="rId120"/>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defTabSz="914400" fontAlgn="base">
              <a:spcBef>
                <a:spcPct val="0"/>
              </a:spcBef>
              <a:spcAft>
                <a:spcPct val="0"/>
              </a:spcAft>
              <a:defRPr/>
            </a:pPr>
            <a:fld id="{FF6E4BD1-0064-1547-B04E-F0DFD2CACD32}" type="slidenum">
              <a:rPr lang="en-US" smtClean="0">
                <a:ea typeface="ＭＳ Ｐゴシック" charset="0"/>
                <a:cs typeface="ＭＳ Ｐゴシック" charset="0"/>
              </a:rPr>
              <a:pPr defTabSz="914400"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321193837"/>
      </p:ext>
    </p:extLst>
  </p:cSld>
  <p:clrMap bg1="lt1" tx1="dk1" bg2="lt2" tx2="dk2" accent1="accent1" accent2="accent2" accent3="accent3" accent4="accent4" accent5="accent5" accent6="accent6" hlink="hlink" folHlink="folHlink"/>
  <p:sldLayoutIdLst>
    <p:sldLayoutId id="2147483725" r:id="rId1"/>
    <p:sldLayoutId id="2147483726" r:id="rId2"/>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defTabSz="914400" fontAlgn="base">
              <a:spcBef>
                <a:spcPct val="0"/>
              </a:spcBef>
              <a:spcAft>
                <a:spcPct val="0"/>
              </a:spcAft>
              <a:defRPr/>
            </a:pPr>
            <a:endParaRPr lang="en-US" dirty="0"/>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ＭＳ Ｐゴシック"/>
                <a:cs typeface="ＭＳ Ｐゴシック"/>
              </a:defRPr>
            </a:lvl1pPr>
          </a:lstStyle>
          <a:p>
            <a:pPr defTabSz="914400" fontAlgn="base">
              <a:spcBef>
                <a:spcPct val="0"/>
              </a:spcBef>
              <a:spcAft>
                <a:spcPct val="0"/>
              </a:spcAft>
              <a:defRPr/>
            </a:pPr>
            <a:endParaRPr lang="en-US" dirty="0"/>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3D98813A-225A-4D4E-946B-A9BA6942169D}"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415988232"/>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spd="slow">
    <p:dissolve/>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90"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a:cs typeface="ＭＳ Ｐゴシック"/>
              </a:endParaRPr>
            </a:p>
          </p:txBody>
        </p:sp>
        <p:sp>
          <p:nvSpPr>
            <p:cNvPr id="12300"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01"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02"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12291"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2292"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45A1939A-D539-BB44-A871-6200AEFCC107}" type="slidenum">
              <a:rPr lang="en-US" smtClean="0">
                <a:solidFill>
                  <a:srgbClr val="FFFFFF"/>
                </a:solidFill>
              </a:rPr>
              <a:pPr defTabSz="914400"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988103269"/>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dissolve/>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defRPr>
            </a:lvl1pPr>
          </a:lstStyle>
          <a:p>
            <a:pPr defTabSz="914400" fontAlgn="base">
              <a:spcBef>
                <a:spcPct val="0"/>
              </a:spcBef>
              <a:spcAft>
                <a:spcPct val="0"/>
              </a:spcAft>
              <a:defRPr/>
            </a:pPr>
            <a:endParaRPr lang="en-US" dirty="0">
              <a:solidFill>
                <a:srgbClr val="000000"/>
              </a:solidFill>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E96FFD9D-FB4A-5F4E-86CA-E1E188EF93FA}"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9297860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274.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274.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274.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0.xml"/><Relationship Id="rId1" Type="http://schemas.openxmlformats.org/officeDocument/2006/relationships/slideLayout" Target="../slideLayouts/slideLayout274.xml"/></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1.xml"/><Relationship Id="rId1" Type="http://schemas.openxmlformats.org/officeDocument/2006/relationships/slideLayout" Target="../slideLayouts/slideLayout274.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2.xml"/><Relationship Id="rId1" Type="http://schemas.openxmlformats.org/officeDocument/2006/relationships/slideLayout" Target="../slideLayouts/slideLayout27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3.xml"/><Relationship Id="rId1" Type="http://schemas.openxmlformats.org/officeDocument/2006/relationships/slideLayout" Target="../slideLayouts/slideLayout27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27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5.xml"/><Relationship Id="rId1" Type="http://schemas.openxmlformats.org/officeDocument/2006/relationships/slideLayout" Target="../slideLayouts/slideLayout27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6.xml"/><Relationship Id="rId1" Type="http://schemas.openxmlformats.org/officeDocument/2006/relationships/slideLayout" Target="../slideLayouts/slideLayout27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7.xml"/><Relationship Id="rId1" Type="http://schemas.openxmlformats.org/officeDocument/2006/relationships/slideLayout" Target="../slideLayouts/slideLayout274.xml"/><Relationship Id="rId4" Type="http://schemas.openxmlformats.org/officeDocument/2006/relationships/image" Target="../media/image103.png"/></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8.xml"/><Relationship Id="rId1" Type="http://schemas.openxmlformats.org/officeDocument/2006/relationships/slideLayout" Target="../slideLayouts/slideLayout27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9.xml"/><Relationship Id="rId1" Type="http://schemas.openxmlformats.org/officeDocument/2006/relationships/slideLayout" Target="../slideLayouts/slideLayout27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0.xml"/><Relationship Id="rId1" Type="http://schemas.openxmlformats.org/officeDocument/2006/relationships/slideLayout" Target="../slideLayouts/slideLayout27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1.xml"/><Relationship Id="rId1" Type="http://schemas.openxmlformats.org/officeDocument/2006/relationships/slideLayout" Target="../slideLayouts/slideLayout27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7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7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74.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68.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68.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74.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5.xml"/><Relationship Id="rId1" Type="http://schemas.openxmlformats.org/officeDocument/2006/relationships/slideLayout" Target="../slideLayouts/slideLayout274.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6.xml"/><Relationship Id="rId1" Type="http://schemas.openxmlformats.org/officeDocument/2006/relationships/slideLayout" Target="../slideLayouts/slideLayout274.xml"/><Relationship Id="rId6" Type="http://schemas.openxmlformats.org/officeDocument/2006/relationships/image" Target="../media/image114.gif"/><Relationship Id="rId5" Type="http://schemas.openxmlformats.org/officeDocument/2006/relationships/image" Target="../media/image113.jpeg"/><Relationship Id="rId4" Type="http://schemas.openxmlformats.org/officeDocument/2006/relationships/image" Target="../media/image112.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7.xml"/><Relationship Id="rId1" Type="http://schemas.openxmlformats.org/officeDocument/2006/relationships/slideLayout" Target="../slideLayouts/slideLayout274.xml"/></Relationships>
</file>

<file path=ppt/slides/_rels/slide1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8.xml"/><Relationship Id="rId1" Type="http://schemas.openxmlformats.org/officeDocument/2006/relationships/slideLayout" Target="../slideLayouts/slideLayout274.xml"/></Relationships>
</file>

<file path=ppt/slides/_rels/slide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9.xml"/><Relationship Id="rId1" Type="http://schemas.openxmlformats.org/officeDocument/2006/relationships/slideLayout" Target="../slideLayouts/slideLayout274.xml"/><Relationship Id="rId4" Type="http://schemas.openxmlformats.org/officeDocument/2006/relationships/image" Target="../media/image33.jpeg"/></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69.xml"/><Relationship Id="rId1" Type="http://schemas.openxmlformats.org/officeDocument/2006/relationships/themeOverride" Target="../theme/themeOverride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74.xml"/></Relationships>
</file>

<file path=ppt/slides/_rels/slide1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1.xml"/><Relationship Id="rId1" Type="http://schemas.openxmlformats.org/officeDocument/2006/relationships/slideLayout" Target="../slideLayouts/slideLayout27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2.xml"/><Relationship Id="rId1" Type="http://schemas.openxmlformats.org/officeDocument/2006/relationships/slideLayout" Target="../slideLayouts/slideLayout27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7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74.xml"/><Relationship Id="rId4" Type="http://schemas.openxmlformats.org/officeDocument/2006/relationships/image" Target="../media/image29.jpeg"/></Relationships>
</file>

<file path=ppt/slides/_rels/slide13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4.xml"/><Relationship Id="rId1" Type="http://schemas.openxmlformats.org/officeDocument/2006/relationships/slideLayout" Target="../slideLayouts/slideLayout98.xml"/></Relationships>
</file>

<file path=ppt/slides/_rels/slide13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5.xml"/><Relationship Id="rId1" Type="http://schemas.openxmlformats.org/officeDocument/2006/relationships/slideLayout" Target="../slideLayouts/slideLayout9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6.xml"/><Relationship Id="rId1" Type="http://schemas.openxmlformats.org/officeDocument/2006/relationships/slideLayout" Target="../slideLayouts/slideLayout98.xml"/><Relationship Id="rId4" Type="http://schemas.openxmlformats.org/officeDocument/2006/relationships/image" Target="../media/image120.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3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75.xml"/><Relationship Id="rId1" Type="http://schemas.openxmlformats.org/officeDocument/2006/relationships/themeOverride" Target="../theme/themeOverride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74.xml"/></Relationships>
</file>

<file path=ppt/slides/_rels/slide13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9.xml"/><Relationship Id="rId1" Type="http://schemas.openxmlformats.org/officeDocument/2006/relationships/slideLayout" Target="../slideLayouts/slideLayout46.xml"/><Relationship Id="rId5" Type="http://schemas.openxmlformats.org/officeDocument/2006/relationships/image" Target="../media/image124.jpeg"/><Relationship Id="rId4" Type="http://schemas.openxmlformats.org/officeDocument/2006/relationships/image" Target="../media/image123.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4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1.xml"/><Relationship Id="rId1" Type="http://schemas.openxmlformats.org/officeDocument/2006/relationships/slideLayout" Target="../slideLayouts/slideLayout489.xml"/><Relationship Id="rId4" Type="http://schemas.openxmlformats.org/officeDocument/2006/relationships/image" Target="../media/image1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74.xml"/></Relationships>
</file>

<file path=ppt/slides/_rels/slide1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2.xml"/><Relationship Id="rId1" Type="http://schemas.openxmlformats.org/officeDocument/2006/relationships/slideLayout" Target="../slideLayouts/slideLayout104.xml"/><Relationship Id="rId5" Type="http://schemas.openxmlformats.org/officeDocument/2006/relationships/image" Target="../media/image124.jpeg"/><Relationship Id="rId4" Type="http://schemas.openxmlformats.org/officeDocument/2006/relationships/image" Target="../media/image123.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7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8.xml"/></Relationships>
</file>

<file path=ppt/slides/_rels/slide14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7.xml"/><Relationship Id="rId1" Type="http://schemas.openxmlformats.org/officeDocument/2006/relationships/slideLayout" Target="../slideLayouts/slideLayout299.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8.xml"/><Relationship Id="rId1" Type="http://schemas.openxmlformats.org/officeDocument/2006/relationships/slideLayout" Target="../slideLayouts/slideLayout11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17.xml"/></Relationships>
</file>

<file path=ppt/slides/_rels/slide1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0.xml"/><Relationship Id="rId1" Type="http://schemas.openxmlformats.org/officeDocument/2006/relationships/slideLayout" Target="../slideLayouts/slideLayout11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74.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2.xml"/><Relationship Id="rId1" Type="http://schemas.openxmlformats.org/officeDocument/2006/relationships/slideLayout" Target="../slideLayouts/slideLayout258.xml"/><Relationship Id="rId4" Type="http://schemas.openxmlformats.org/officeDocument/2006/relationships/image" Target="../media/image132.png"/></Relationships>
</file>

<file path=ppt/slides/_rels/slide15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3.xml"/><Relationship Id="rId1" Type="http://schemas.openxmlformats.org/officeDocument/2006/relationships/slideLayout" Target="../slideLayouts/slideLayout449.xml"/><Relationship Id="rId5" Type="http://schemas.openxmlformats.org/officeDocument/2006/relationships/image" Target="../media/image135.png"/><Relationship Id="rId4" Type="http://schemas.openxmlformats.org/officeDocument/2006/relationships/image" Target="../media/image134.png"/></Relationships>
</file>

<file path=ppt/slides/_rels/slide1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4.xml"/><Relationship Id="rId1" Type="http://schemas.openxmlformats.org/officeDocument/2006/relationships/slideLayout" Target="../slideLayouts/slideLayout489.xml"/><Relationship Id="rId4" Type="http://schemas.openxmlformats.org/officeDocument/2006/relationships/image" Target="../media/image126.png"/></Relationships>
</file>

<file path=ppt/slides/_rels/slide15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5.xml"/><Relationship Id="rId1" Type="http://schemas.openxmlformats.org/officeDocument/2006/relationships/slideLayout" Target="../slideLayouts/slideLayout153.xml"/></Relationships>
</file>

<file path=ppt/slides/_rels/slide15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6.xml"/><Relationship Id="rId1" Type="http://schemas.openxmlformats.org/officeDocument/2006/relationships/slideLayout" Target="../slideLayouts/slideLayout153.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7.xml"/><Relationship Id="rId1" Type="http://schemas.openxmlformats.org/officeDocument/2006/relationships/slideLayout" Target="../slideLayouts/slideLayout153.xml"/><Relationship Id="rId4" Type="http://schemas.openxmlformats.org/officeDocument/2006/relationships/image" Target="../media/image139.jpeg"/></Relationships>
</file>

<file path=ppt/slides/_rels/slide15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8.xml"/><Relationship Id="rId1" Type="http://schemas.openxmlformats.org/officeDocument/2006/relationships/slideLayout" Target="../slideLayouts/slideLayout15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52.xml"/></Relationships>
</file>

<file path=ppt/slides/_rels/slide1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40.xml"/><Relationship Id="rId4" Type="http://schemas.openxmlformats.org/officeDocument/2006/relationships/image" Target="../media/image144.jpeg"/></Relationships>
</file>

<file path=ppt/slides/_rels/slide15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6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74.xml"/><Relationship Id="rId5" Type="http://schemas.openxmlformats.org/officeDocument/2006/relationships/image" Target="../media/image31.png"/><Relationship Id="rId4" Type="http://schemas.openxmlformats.org/officeDocument/2006/relationships/image" Target="../media/image33.jpeg"/></Relationships>
</file>

<file path=ppt/slides/_rels/slide16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63.xml"/></Relationships>
</file>

<file path=ppt/slides/_rels/slide1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9.xml"/><Relationship Id="rId1" Type="http://schemas.openxmlformats.org/officeDocument/2006/relationships/slideLayout" Target="../slideLayouts/slideLayout11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12.xml"/></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1.xml"/><Relationship Id="rId1" Type="http://schemas.openxmlformats.org/officeDocument/2006/relationships/slideLayout" Target="../slideLayouts/slideLayout112.xml"/><Relationship Id="rId4" Type="http://schemas.openxmlformats.org/officeDocument/2006/relationships/image" Target="../media/image148.emf"/></Relationships>
</file>

<file path=ppt/slides/_rels/slide1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2.xml"/><Relationship Id="rId1" Type="http://schemas.openxmlformats.org/officeDocument/2006/relationships/slideLayout" Target="../slideLayouts/slideLayout1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3.xml"/><Relationship Id="rId1" Type="http://schemas.openxmlformats.org/officeDocument/2006/relationships/slideLayout" Target="../slideLayouts/slideLayout1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4.xml"/><Relationship Id="rId1" Type="http://schemas.openxmlformats.org/officeDocument/2006/relationships/slideLayout" Target="../slideLayouts/slideLayout1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5.xml"/><Relationship Id="rId1" Type="http://schemas.openxmlformats.org/officeDocument/2006/relationships/slideLayout" Target="../slideLayouts/slideLayout170.xml"/></Relationships>
</file>

<file path=ppt/slides/_rels/slide16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6.xml"/><Relationship Id="rId1" Type="http://schemas.openxmlformats.org/officeDocument/2006/relationships/slideLayout" Target="../slideLayouts/slideLayout181.xml"/></Relationships>
</file>

<file path=ppt/slides/_rels/slide16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7.xml"/><Relationship Id="rId1" Type="http://schemas.openxmlformats.org/officeDocument/2006/relationships/slideLayout" Target="../slideLayouts/slideLayout19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74.xml"/><Relationship Id="rId4" Type="http://schemas.openxmlformats.org/officeDocument/2006/relationships/image" Target="../media/image31.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97.xml"/></Relationships>
</file>

<file path=ppt/slides/_rels/slide1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9.xml"/><Relationship Id="rId1" Type="http://schemas.openxmlformats.org/officeDocument/2006/relationships/slideLayout" Target="../slideLayouts/slideLayout208.xml"/></Relationships>
</file>

<file path=ppt/slides/_rels/slide172.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150.xml"/><Relationship Id="rId1" Type="http://schemas.openxmlformats.org/officeDocument/2006/relationships/slideLayout" Target="../slideLayouts/slideLayout220.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1.xml"/><Relationship Id="rId1" Type="http://schemas.openxmlformats.org/officeDocument/2006/relationships/slideLayout" Target="../slideLayouts/slideLayout236.xml"/><Relationship Id="rId5" Type="http://schemas.openxmlformats.org/officeDocument/2006/relationships/image" Target="../media/image163.jpeg"/><Relationship Id="rId4" Type="http://schemas.openxmlformats.org/officeDocument/2006/relationships/image" Target="../media/image162.jpeg"/></Relationships>
</file>

<file path=ppt/slides/_rels/slide17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52.xml"/><Relationship Id="rId1" Type="http://schemas.openxmlformats.org/officeDocument/2006/relationships/slideLayout" Target="../slideLayouts/slideLayout236.xml"/></Relationships>
</file>

<file path=ppt/slides/_rels/slide17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3.xml"/><Relationship Id="rId1" Type="http://schemas.openxmlformats.org/officeDocument/2006/relationships/slideLayout" Target="../slideLayouts/slideLayout87.xml"/></Relationships>
</file>

<file path=ppt/slides/_rels/slide1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4.xml"/><Relationship Id="rId1" Type="http://schemas.openxmlformats.org/officeDocument/2006/relationships/slideLayout" Target="../slideLayouts/slideLayout11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55.xml"/><Relationship Id="rId1" Type="http://schemas.openxmlformats.org/officeDocument/2006/relationships/slideLayout" Target="../slideLayouts/slideLayout11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6.xml"/><Relationship Id="rId1" Type="http://schemas.openxmlformats.org/officeDocument/2006/relationships/slideLayout" Target="../slideLayouts/slideLayout11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7.xml"/><Relationship Id="rId1" Type="http://schemas.openxmlformats.org/officeDocument/2006/relationships/slideLayout" Target="../slideLayouts/slideLayout44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74.xml"/><Relationship Id="rId4" Type="http://schemas.openxmlformats.org/officeDocument/2006/relationships/image" Target="../media/image31.png"/></Relationships>
</file>

<file path=ppt/slides/_rels/slide180.xml.rels><?xml version="1.0" encoding="UTF-8" standalone="yes"?>
<Relationships xmlns="http://schemas.openxmlformats.org/package/2006/relationships"><Relationship Id="rId3"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2" Type="http://schemas.openxmlformats.org/officeDocument/2006/relationships/notesSlide" Target="../notesSlides/notesSlide158.xml"/><Relationship Id="rId1" Type="http://schemas.openxmlformats.org/officeDocument/2006/relationships/slideLayout" Target="../slideLayouts/slideLayout109.xml"/><Relationship Id="rId4" Type="http://schemas.openxmlformats.org/officeDocument/2006/relationships/image" Target="../media/image169.jpe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5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53.xml"/></Relationships>
</file>

<file path=ppt/slides/_rels/slide18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1.xml"/><Relationship Id="rId1" Type="http://schemas.openxmlformats.org/officeDocument/2006/relationships/slideLayout" Target="../slideLayouts/slideLayout153.xml"/><Relationship Id="rId4" Type="http://schemas.openxmlformats.org/officeDocument/2006/relationships/image" Target="../media/image170.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53.xml"/></Relationships>
</file>

<file path=ppt/slides/_rels/slide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3.xml"/><Relationship Id="rId1" Type="http://schemas.openxmlformats.org/officeDocument/2006/relationships/slideLayout" Target="../slideLayouts/slideLayout153.xml"/></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4.xml"/><Relationship Id="rId1" Type="http://schemas.openxmlformats.org/officeDocument/2006/relationships/slideLayout" Target="../slideLayouts/slideLayout153.xml"/></Relationships>
</file>

<file path=ppt/slides/_rels/slide18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5.xml"/><Relationship Id="rId1" Type="http://schemas.openxmlformats.org/officeDocument/2006/relationships/slideLayout" Target="../slideLayouts/slideLayout153.xml"/><Relationship Id="rId4" Type="http://schemas.openxmlformats.org/officeDocument/2006/relationships/image" Target="../media/image4.png"/></Relationships>
</file>

<file path=ppt/slides/_rels/slide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6.xml"/><Relationship Id="rId1" Type="http://schemas.openxmlformats.org/officeDocument/2006/relationships/slideLayout" Target="../slideLayouts/slideLayout153.xml"/></Relationships>
</file>

<file path=ppt/slides/_rels/slide18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67.xml"/><Relationship Id="rId1" Type="http://schemas.openxmlformats.org/officeDocument/2006/relationships/slideLayout" Target="../slideLayouts/slideLayout46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74.xml"/></Relationships>
</file>

<file path=ppt/slides/_rels/slide19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68.xml"/><Relationship Id="rId1" Type="http://schemas.openxmlformats.org/officeDocument/2006/relationships/slideLayout" Target="../slideLayouts/slideLayout47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9.xml"/><Relationship Id="rId1" Type="http://schemas.openxmlformats.org/officeDocument/2006/relationships/slideLayout" Target="../slideLayouts/slideLayout153.xml"/><Relationship Id="rId4" Type="http://schemas.openxmlformats.org/officeDocument/2006/relationships/image" Target="../media/image4.png"/></Relationships>
</file>

<file path=ppt/slides/_rels/slide1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70.xml"/><Relationship Id="rId1" Type="http://schemas.openxmlformats.org/officeDocument/2006/relationships/slideLayout" Target="../slideLayouts/slideLayout144.xml"/><Relationship Id="rId4" Type="http://schemas.openxmlformats.org/officeDocument/2006/relationships/image" Target="../media/image126.png"/></Relationships>
</file>

<file path=ppt/slides/_rels/slide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153.xml"/></Relationships>
</file>

<file path=ppt/slides/_rels/slide19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2.xml"/><Relationship Id="rId1" Type="http://schemas.openxmlformats.org/officeDocument/2006/relationships/slideLayout" Target="../slideLayouts/slideLayout153.xml"/></Relationships>
</file>

<file path=ppt/slides/_rels/slide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3.xml"/><Relationship Id="rId1" Type="http://schemas.openxmlformats.org/officeDocument/2006/relationships/slideLayout" Target="../slideLayouts/slideLayout153.xml"/></Relationships>
</file>

<file path=ppt/slides/_rels/slide19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4.xml"/><Relationship Id="rId1" Type="http://schemas.openxmlformats.org/officeDocument/2006/relationships/slideLayout" Target="../slideLayouts/slideLayout153.xml"/></Relationships>
</file>

<file path=ppt/slides/_rels/slide19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5.xml"/><Relationship Id="rId1" Type="http://schemas.openxmlformats.org/officeDocument/2006/relationships/slideLayout" Target="../slideLayouts/slideLayout153.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80.xml"/><Relationship Id="rId1" Type="http://schemas.openxmlformats.org/officeDocument/2006/relationships/themeOverride" Target="../theme/themeOverride5.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74.xml"/></Relationships>
</file>

<file path=ppt/slides/_rels/slide2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79.xml"/><Relationship Id="rId1" Type="http://schemas.openxmlformats.org/officeDocument/2006/relationships/slideLayout" Target="../slideLayouts/slideLayout274.xml"/></Relationships>
</file>

<file path=ppt/slides/_rels/slide20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0.xml"/><Relationship Id="rId1" Type="http://schemas.openxmlformats.org/officeDocument/2006/relationships/slideLayout" Target="../slideLayouts/slideLayout274.xml"/></Relationships>
</file>

<file path=ppt/slides/_rels/slide2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1.xml"/><Relationship Id="rId1" Type="http://schemas.openxmlformats.org/officeDocument/2006/relationships/slideLayout" Target="../slideLayouts/slideLayout274.xml"/><Relationship Id="rId4" Type="http://schemas.openxmlformats.org/officeDocument/2006/relationships/image" Target="../media/image33.jpeg"/></Relationships>
</file>

<file path=ppt/slides/_rels/slide20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2.xml"/><Relationship Id="rId1" Type="http://schemas.openxmlformats.org/officeDocument/2006/relationships/slideLayout" Target="../slideLayouts/slideLayout27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74.xml"/></Relationships>
</file>

<file path=ppt/slides/_rels/slide20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4.xml"/><Relationship Id="rId1" Type="http://schemas.openxmlformats.org/officeDocument/2006/relationships/slideLayout" Target="../slideLayouts/slideLayout274.xml"/><Relationship Id="rId6" Type="http://schemas.openxmlformats.org/officeDocument/2006/relationships/image" Target="../media/image35.jpeg"/><Relationship Id="rId5" Type="http://schemas.openxmlformats.org/officeDocument/2006/relationships/image" Target="../media/image178.jpeg"/><Relationship Id="rId4" Type="http://schemas.openxmlformats.org/officeDocument/2006/relationships/image" Target="../media/image177.jpeg"/></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7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74.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74.xml"/></Relationships>
</file>

<file path=ppt/slides/_rels/slide21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74.xml"/></Relationships>
</file>

<file path=ppt/slides/_rels/slide21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7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74.xml"/></Relationships>
</file>

<file path=ppt/slides/_rels/slide21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74.xml"/></Relationships>
</file>

<file path=ppt/slides/_rels/slide21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92.xml"/><Relationship Id="rId1" Type="http://schemas.openxmlformats.org/officeDocument/2006/relationships/slideLayout" Target="../slideLayouts/slideLayout274.xml"/></Relationships>
</file>

<file path=ppt/slides/_rels/slide2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3.xml"/><Relationship Id="rId1" Type="http://schemas.openxmlformats.org/officeDocument/2006/relationships/slideLayout" Target="../slideLayouts/slideLayout274.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4.xml"/><Relationship Id="rId1" Type="http://schemas.openxmlformats.org/officeDocument/2006/relationships/slideLayout" Target="../slideLayouts/slideLayout274.xml"/></Relationships>
</file>

<file path=ppt/slides/_rels/slide2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5.xml"/><Relationship Id="rId1" Type="http://schemas.openxmlformats.org/officeDocument/2006/relationships/slideLayout" Target="../slideLayouts/slideLayout274.xml"/><Relationship Id="rId5" Type="http://schemas.openxmlformats.org/officeDocument/2006/relationships/image" Target="../media/image31.png"/><Relationship Id="rId4" Type="http://schemas.openxmlformats.org/officeDocument/2006/relationships/image" Target="../media/image33.jpeg"/></Relationships>
</file>

<file path=ppt/slides/_rels/slide2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6.xml"/><Relationship Id="rId1" Type="http://schemas.openxmlformats.org/officeDocument/2006/relationships/slideLayout" Target="../slideLayouts/slideLayout274.xml"/><Relationship Id="rId4" Type="http://schemas.openxmlformats.org/officeDocument/2006/relationships/image" Target="../media/image31.png"/></Relationships>
</file>

<file path=ppt/slides/_rels/slide2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7.xml"/><Relationship Id="rId1" Type="http://schemas.openxmlformats.org/officeDocument/2006/relationships/slideLayout" Target="../slideLayouts/slideLayout274.xml"/><Relationship Id="rId4" Type="http://schemas.openxmlformats.org/officeDocument/2006/relationships/image" Target="../media/image31.png"/></Relationships>
</file>

<file path=ppt/slides/_rels/slide22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8.xml"/><Relationship Id="rId1" Type="http://schemas.openxmlformats.org/officeDocument/2006/relationships/slideLayout" Target="../slideLayouts/slideLayout274.xml"/></Relationships>
</file>

<file path=ppt/slides/_rels/slide22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9.xml"/><Relationship Id="rId1" Type="http://schemas.openxmlformats.org/officeDocument/2006/relationships/slideLayout" Target="../slideLayouts/slideLayout274.xml"/><Relationship Id="rId4" Type="http://schemas.openxmlformats.org/officeDocument/2006/relationships/image" Target="../media/image182.png"/></Relationships>
</file>

<file path=ppt/slides/_rels/slide22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0.xml"/><Relationship Id="rId1" Type="http://schemas.openxmlformats.org/officeDocument/2006/relationships/slideLayout" Target="../slideLayouts/slideLayout274.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80.xml"/></Relationships>
</file>

<file path=ppt/slides/_rels/slide2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2.xml"/><Relationship Id="rId1" Type="http://schemas.openxmlformats.org/officeDocument/2006/relationships/slideLayout" Target="../slideLayouts/slideLayout274.xml"/></Relationships>
</file>

<file path=ppt/slides/_rels/slide22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3.xml"/><Relationship Id="rId1" Type="http://schemas.openxmlformats.org/officeDocument/2006/relationships/slideLayout" Target="../slideLayouts/slideLayout274.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23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4.xml"/><Relationship Id="rId1" Type="http://schemas.openxmlformats.org/officeDocument/2006/relationships/slideLayout" Target="../slideLayouts/slideLayout274.xml"/><Relationship Id="rId4" Type="http://schemas.openxmlformats.org/officeDocument/2006/relationships/image" Target="../media/image186.png"/></Relationships>
</file>

<file path=ppt/slides/_rels/slide23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05.xml"/><Relationship Id="rId1" Type="http://schemas.openxmlformats.org/officeDocument/2006/relationships/slideLayout" Target="../slideLayouts/slideLayout27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06.xml"/><Relationship Id="rId1" Type="http://schemas.openxmlformats.org/officeDocument/2006/relationships/slideLayout" Target="../slideLayouts/slideLayout510.xml"/></Relationships>
</file>

<file path=ppt/slides/_rels/slide235.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510.xml"/></Relationships>
</file>

<file path=ppt/slides/_rels/slide23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510.xml"/></Relationships>
</file>

<file path=ppt/slides/_rels/slide23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07.xml"/><Relationship Id="rId1" Type="http://schemas.openxmlformats.org/officeDocument/2006/relationships/slideLayout" Target="../slideLayouts/slideLayout497.xml"/></Relationships>
</file>

<file path=ppt/slides/_rels/slide238.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510.xml"/></Relationships>
</file>

<file path=ppt/slides/_rels/slide23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5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4.xml"/></Relationships>
</file>

<file path=ppt/slides/_rels/slide24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510.xml"/></Relationships>
</file>

<file path=ppt/slides/_rels/slide24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510.xml"/></Relationships>
</file>

<file path=ppt/slides/_rels/slide24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96.jpeg"/><Relationship Id="rId1" Type="http://schemas.openxmlformats.org/officeDocument/2006/relationships/slideLayout" Target="../slideLayouts/slideLayout510.xml"/></Relationships>
</file>

<file path=ppt/slides/_rels/slide24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510.xml"/></Relationships>
</file>

<file path=ppt/slides/_rels/slide24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510.xml"/></Relationships>
</file>

<file path=ppt/slides/_rels/slide24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510.xml"/></Relationships>
</file>

<file path=ppt/slides/_rels/slide246.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510.xml"/></Relationships>
</file>

<file path=ppt/slides/_rels/slide247.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510.xml"/></Relationships>
</file>

<file path=ppt/slides/_rels/slide24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510.xml"/></Relationships>
</file>

<file path=ppt/slides/_rels/slide249.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510.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31.xml"/></Relationships>
</file>

<file path=ppt/slides/_rels/slide250.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510.xml"/></Relationships>
</file>

<file path=ppt/slides/_rels/slide251.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510.xml"/></Relationships>
</file>

<file path=ppt/slides/_rels/slide25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510.xml"/></Relationships>
</file>

<file path=ppt/slides/_rels/slide25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510.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65.xml"/></Relationships>
</file>

<file path=ppt/slides/_rels/slide25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9.xml"/><Relationship Id="rId1" Type="http://schemas.openxmlformats.org/officeDocument/2006/relationships/slideLayout" Target="../slideLayouts/slideLayout70.xml"/><Relationship Id="rId4" Type="http://schemas.openxmlformats.org/officeDocument/2006/relationships/image" Target="../media/image18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7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74.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74.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399.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40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5.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7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74.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74.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74.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74.xml"/><Relationship Id="rId5" Type="http://schemas.openxmlformats.org/officeDocument/2006/relationships/image" Target="../media/image52.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74.xml"/><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74.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7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74.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74.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7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4.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4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326.xml"/></Relationships>
</file>

<file path=ppt/slides/_rels/slide5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3.xml"/><Relationship Id="rId1" Type="http://schemas.openxmlformats.org/officeDocument/2006/relationships/slideLayout" Target="../slideLayouts/slideLayout326.xml"/><Relationship Id="rId5" Type="http://schemas.openxmlformats.org/officeDocument/2006/relationships/image" Target="../media/image59.jpe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384.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38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0.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33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274.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7.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346.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36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362.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274.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274.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274.xml"/><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274.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274.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274.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315.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28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1.xml"/><Relationship Id="rId1" Type="http://schemas.openxmlformats.org/officeDocument/2006/relationships/slideLayout" Target="../slideLayouts/slideLayout27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74.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274.xml"/><Relationship Id="rId4" Type="http://schemas.openxmlformats.org/officeDocument/2006/relationships/image" Target="../media/image3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74.xml"/><Relationship Id="rId1" Type="http://schemas.openxmlformats.org/officeDocument/2006/relationships/themeOverride" Target="../theme/themeOverride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274.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274.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7.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274.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274.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274.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274.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274.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3.xml"/><Relationship Id="rId1" Type="http://schemas.openxmlformats.org/officeDocument/2006/relationships/slideLayout" Target="../slideLayouts/slideLayout274.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274.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274.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27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87.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274.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279.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274.xml"/><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274.xml"/><Relationship Id="rId4" Type="http://schemas.openxmlformats.org/officeDocument/2006/relationships/image" Target="../media/image89.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7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93.xml"/></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274.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274.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274.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2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a:extLst>
              <a:ext uri="{28A0092B-C50C-407E-A947-70E740481C1C}">
                <a14:useLocalDpi xmlns:a14="http://schemas.microsoft.com/office/drawing/2010/main" val="0"/>
              </a:ext>
            </a:extLst>
          </a:blip>
          <a:srcRect r="21053" b="1118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18350" y="696615"/>
            <a:ext cx="9144000" cy="2209800"/>
          </a:xfrm>
        </p:spPr>
        <p:txBody>
          <a:bodyPr/>
          <a:lstStyle/>
          <a:p>
            <a:pPr>
              <a:defRPr/>
            </a:pPr>
            <a:r>
              <a:rPr lang="ar-SA" sz="11500" dirty="0">
                <a:effectLst>
                  <a:glow rad="101600">
                    <a:schemeClr val="bg2">
                      <a:alpha val="75000"/>
                    </a:schemeClr>
                  </a:glow>
                  <a:outerShdw blurRad="38100" dist="38100" dir="2700000" algn="tl">
                    <a:srgbClr val="000000"/>
                  </a:outerShdw>
                </a:effectLst>
                <a:ea typeface="ＭＳ Ｐゴシック" charset="0"/>
              </a:rPr>
              <a:t>٢ تسالونيكي</a:t>
            </a:r>
            <a:endParaRPr lang="en-US" sz="11500" dirty="0">
              <a:effectLst>
                <a:glow rad="101600">
                  <a:schemeClr val="bg2">
                    <a:alpha val="75000"/>
                  </a:schemeClr>
                </a:glow>
                <a:outerShdw blurRad="38100" dist="38100" dir="2700000" algn="tl">
                  <a:srgbClr val="000000"/>
                </a:outerShdw>
              </a:effectLst>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99ABF594-CEAB-3749-92E6-D162C68111BA}"/>
              </a:ext>
            </a:extLst>
          </p:cNvPr>
          <p:cNvSpPr txBox="1">
            <a:spLocks noChangeArrowheads="1"/>
          </p:cNvSpPr>
          <p:nvPr/>
        </p:nvSpPr>
        <p:spPr bwMode="auto">
          <a:xfrm>
            <a:off x="18350" y="2582208"/>
            <a:ext cx="9144000" cy="108989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AE"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إصلاحات الضيقة</a:t>
            </a:r>
            <a:endParaRPr kumimoji="0" lang="en-US"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5F77604C-0293-F349-AD8E-44AD0D8DA96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eaLnBrk="1" fontAlgn="auto" latinLnBrk="0" hangingPunct="1">
              <a:lnSpc>
                <a:spcPct val="100000"/>
              </a:lnSpc>
              <a:spcBef>
                <a:spcPct val="20000"/>
              </a:spcBef>
              <a:spcAft>
                <a:spcPts val="0"/>
              </a:spcAft>
              <a:buClr>
                <a:srgbClr val="FFCC00"/>
              </a:buClr>
              <a:buSzPct val="70000"/>
              <a:buFontTx/>
              <a:buNone/>
              <a:tabLst/>
              <a:defRPr/>
            </a:pPr>
            <a:r>
              <a:rPr kumimoji="0" lang="ar-AE"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r>
              <a:rPr kumimoji="0" lang="ar-AE"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AE"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9269642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dirty="0">
                <a:ea typeface="ＭＳ Ｐゴシック" charset="0"/>
                <a:cs typeface="Arial" panose="020B0604020202020204" pitchFamily="34"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452786794"/>
              </p:ext>
            </p:extLst>
          </p:nvPr>
        </p:nvGraphicFramePr>
        <p:xfrm>
          <a:off x="0" y="0"/>
          <a:ext cx="9143998" cy="6858000"/>
        </p:xfrm>
        <a:graphic>
          <a:graphicData uri="http://schemas.openxmlformats.org/drawingml/2006/table">
            <a:tbl>
              <a:tblPr/>
              <a:tblGrid>
                <a:gridCol w="1034321">
                  <a:extLst>
                    <a:ext uri="{9D8B030D-6E8A-4147-A177-3AD203B41FA5}">
                      <a16:colId xmlns:a16="http://schemas.microsoft.com/office/drawing/2014/main" val="20000"/>
                    </a:ext>
                  </a:extLst>
                </a:gridCol>
                <a:gridCol w="1305431">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016428">
                  <a:extLst>
                    <a:ext uri="{9D8B030D-6E8A-4147-A177-3AD203B41FA5}">
                      <a16:colId xmlns:a16="http://schemas.microsoft.com/office/drawing/2014/main" val="20004"/>
                    </a:ext>
                  </a:extLst>
                </a:gridCol>
                <a:gridCol w="1018376">
                  <a:extLst>
                    <a:ext uri="{9D8B030D-6E8A-4147-A177-3AD203B41FA5}">
                      <a16:colId xmlns:a16="http://schemas.microsoft.com/office/drawing/2014/main" val="20005"/>
                    </a:ext>
                  </a:extLst>
                </a:gridCol>
                <a:gridCol w="1205556">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المثابرة في ال</a:t>
                      </a:r>
                      <a:r>
                        <a:rPr kumimoji="0"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a:t>
                      </a: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ضطهاد</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يوم</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الرب</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لا يزال في المستقبل</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تأديب الخمول</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الإصحاح 1</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الإصحاح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الإصحاح 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عاطفي</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لاهوتي</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عملي</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تشجيع</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في ال</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ضطهاد</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تفسير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اليوم</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إرشاد في حياة</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الجسد</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المؤمنين </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المحبطين</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المؤمنين</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المضطربين</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المؤمنين</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المتمردين</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وجهة </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نظر</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العقيدة</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السلوك</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تحية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الحكم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أو</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المكافأة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التدريس قبل تأديب</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المتطلبات المسبقة لضد المسيح</a:t>
                      </a:r>
                      <a:endParaRPr kumimoji="0" lang="en-US" sz="16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تمسك بالموقف</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طلبات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الصلاة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تأديب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الخمول</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النعمة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المُعطاءة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 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 3-12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3-12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13-17</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1-5</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6-15</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16-18</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كورنثوس</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51 م</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p:cNvSpPr txBox="1">
            <a:spLocks noChangeArrowheads="1"/>
          </p:cNvSpPr>
          <p:nvPr/>
        </p:nvSpPr>
        <p:spPr bwMode="auto">
          <a:xfrm>
            <a:off x="8452675"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200008E4-8D9D-3D46-BCF8-F0F92FCEE2F9}"/>
              </a:ext>
            </a:extLst>
          </p:cNvPr>
          <p:cNvSpPr txBox="1"/>
          <p:nvPr/>
        </p:nvSpPr>
        <p:spPr>
          <a:xfrm>
            <a:off x="10842" y="14162"/>
            <a:ext cx="241506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a:t>
            </a:r>
            <a:r>
              <a:rPr kumimoji="1" lang="ar-SA" altLang="ja-JP" sz="24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سالونيكي</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endParaRPr>
          </a:p>
        </p:txBody>
      </p:sp>
      <p:sp>
        <p:nvSpPr>
          <p:cNvPr id="6" name="TextBox 5">
            <a:extLst>
              <a:ext uri="{FF2B5EF4-FFF2-40B4-BE49-F238E27FC236}">
                <a16:creationId xmlns:a16="http://schemas.microsoft.com/office/drawing/2014/main" id="{7A536E57-9066-CA42-B160-7E433693CE06}"/>
              </a:ext>
            </a:extLst>
          </p:cNvPr>
          <p:cNvSpPr txBox="1"/>
          <p:nvPr/>
        </p:nvSpPr>
        <p:spPr>
          <a:xfrm>
            <a:off x="2398426" y="25834"/>
            <a:ext cx="3597640"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ar-AE"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إصلاحات الضيقة</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42099168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pic>
        <p:nvPicPr>
          <p:cNvPr id="2" name="Picture 1" descr="Screen Shot 2016-11-05 at 8.23.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78511"/>
            <a:ext cx="9144000" cy="5344038"/>
          </a:xfrm>
          <a:prstGeom prst="rect">
            <a:avLst/>
          </a:prstGeom>
        </p:spPr>
      </p:pic>
    </p:spTree>
    <p:extLst>
      <p:ext uri="{BB962C8B-B14F-4D97-AF65-F5344CB8AC3E}">
        <p14:creationId xmlns:p14="http://schemas.microsoft.com/office/powerpoint/2010/main" val="107105873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pic>
        <p:nvPicPr>
          <p:cNvPr id="3" name="Picture 2" descr="Screen Shot 2016-11-05 at 8.27.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460243"/>
          </a:xfrm>
          <a:prstGeom prst="rect">
            <a:avLst/>
          </a:prstGeom>
        </p:spPr>
      </p:pic>
    </p:spTree>
    <p:extLst>
      <p:ext uri="{BB962C8B-B14F-4D97-AF65-F5344CB8AC3E}">
        <p14:creationId xmlns:p14="http://schemas.microsoft.com/office/powerpoint/2010/main" val="279694841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060700"/>
            <a:ext cx="3527583" cy="3797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8517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لا تخسر الشمعة شيئاً                         عند إضاءة شمعة أخرى</a:t>
            </a:r>
            <a:r>
              <a:rPr lang="en-US" sz="4800" dirty="0">
                <a:effectLst>
                  <a:glow rad="127000">
                    <a:schemeClr val="tx1"/>
                  </a:glow>
                </a:effectLst>
                <a:ea typeface="ＭＳ Ｐゴシック" charset="0"/>
              </a:rPr>
              <a:t> </a:t>
            </a:r>
          </a:p>
        </p:txBody>
      </p:sp>
      <p:sp>
        <p:nvSpPr>
          <p:cNvPr id="4" name="Rectangle 2"/>
          <p:cNvSpPr txBox="1">
            <a:spLocks noChangeArrowheads="1"/>
          </p:cNvSpPr>
          <p:nvPr/>
        </p:nvSpPr>
        <p:spPr bwMode="auto">
          <a:xfrm>
            <a:off x="0" y="5819373"/>
            <a:ext cx="8728249" cy="1038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جيمس كيلر</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762579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447800"/>
            <a:ext cx="9144000" cy="3952240"/>
          </a:xfrm>
          <a:prstGeom prst="rect">
            <a:avLst/>
          </a:prstGeom>
        </p:spPr>
      </p:pic>
      <p:sp>
        <p:nvSpPr>
          <p:cNvPr id="900098" name="Rectangle 2"/>
          <p:cNvSpPr>
            <a:spLocks noGrp="1" noChangeArrowheads="1"/>
          </p:cNvSpPr>
          <p:nvPr>
            <p:ph type="ctrTitle"/>
          </p:nvPr>
        </p:nvSpPr>
        <p:spPr>
          <a:xfrm>
            <a:off x="0" y="247363"/>
            <a:ext cx="9143999" cy="2171327"/>
          </a:xfrm>
          <a:effectLst/>
        </p:spPr>
        <p:txBody>
          <a:bodyPr/>
          <a:lstStyle/>
          <a:p>
            <a:pPr>
              <a:defRPr/>
            </a:pPr>
            <a:r>
              <a:rPr lang="ar-JO" sz="7200" dirty="0">
                <a:solidFill>
                  <a:srgbClr val="C00000"/>
                </a:solidFill>
                <a:effectLst>
                  <a:glow rad="127000">
                    <a:schemeClr val="bg1"/>
                  </a:glow>
                </a:effectLst>
                <a:ea typeface="ＭＳ Ｐゴシック" charset="0"/>
              </a:rPr>
              <a:t>أشكر</a:t>
            </a:r>
            <a:r>
              <a:rPr lang="ar-JO" sz="5400" dirty="0">
                <a:solidFill>
                  <a:schemeClr val="tx2"/>
                </a:solidFill>
                <a:effectLst>
                  <a:glow rad="127000">
                    <a:schemeClr val="bg1"/>
                  </a:glow>
                </a:effectLst>
                <a:ea typeface="ＭＳ Ｐゴシック" charset="0"/>
              </a:rPr>
              <a:t> الله من أجل نمو الآخرين </a:t>
            </a:r>
            <a:br>
              <a:rPr lang="ar-JO" sz="5400" dirty="0">
                <a:solidFill>
                  <a:schemeClr val="tx2"/>
                </a:solidFill>
                <a:effectLst>
                  <a:glow rad="127000">
                    <a:schemeClr val="bg1"/>
                  </a:glow>
                </a:effectLst>
                <a:ea typeface="ＭＳ Ｐゴシック" charset="0"/>
              </a:rPr>
            </a:br>
            <a:r>
              <a:rPr lang="ar-JO" sz="5400" dirty="0">
                <a:solidFill>
                  <a:schemeClr val="tx2"/>
                </a:solidFill>
                <a:effectLst>
                  <a:glow rad="127000">
                    <a:schemeClr val="bg1"/>
                  </a:glow>
                </a:effectLst>
                <a:ea typeface="ＭＳ Ｐゴシック" charset="0"/>
              </a:rPr>
              <a:t>(1: 3)</a:t>
            </a:r>
            <a:r>
              <a:rPr lang="en-US" sz="5400" dirty="0">
                <a:solidFill>
                  <a:schemeClr val="tx2"/>
                </a:solidFill>
                <a:effectLst>
                  <a:glow rad="127000">
                    <a:schemeClr val="bg1"/>
                  </a:glow>
                </a:effectLst>
                <a:ea typeface="ＭＳ Ｐゴシック" charset="0"/>
              </a:rPr>
              <a:t> </a:t>
            </a:r>
          </a:p>
        </p:txBody>
      </p:sp>
    </p:spTree>
    <p:extLst>
      <p:ext uri="{BB962C8B-B14F-4D97-AF65-F5344CB8AC3E}">
        <p14:creationId xmlns:p14="http://schemas.microsoft.com/office/powerpoint/2010/main" val="347002650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9313"/>
            <a:ext cx="9144000" cy="3074519"/>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ينبغي لنا أن نشكر الله كل حين من جهتكم أيها الإخوة كما يحق لأن </a:t>
            </a:r>
            <a:r>
              <a:rPr lang="ar-JO" sz="3600" dirty="0">
                <a:solidFill>
                  <a:srgbClr val="FFFF00"/>
                </a:solidFill>
                <a:effectLst>
                  <a:glow rad="127000">
                    <a:schemeClr val="tx1"/>
                  </a:glow>
                </a:effectLst>
                <a:ea typeface="ＭＳ Ｐゴシック" charset="0"/>
              </a:rPr>
              <a:t>إيمانكم</a:t>
            </a:r>
            <a:r>
              <a:rPr lang="ar-JO" sz="3600" dirty="0">
                <a:effectLst>
                  <a:glow rad="127000">
                    <a:schemeClr val="tx1"/>
                  </a:glow>
                </a:effectLst>
                <a:ea typeface="ＭＳ Ｐゴシック" charset="0"/>
              </a:rPr>
              <a:t> ينمو كثيراً و</a:t>
            </a:r>
            <a:r>
              <a:rPr lang="ar-JO" sz="3600" dirty="0">
                <a:solidFill>
                  <a:srgbClr val="FFFF00"/>
                </a:solidFill>
                <a:effectLst>
                  <a:glow rad="127000">
                    <a:schemeClr val="tx1"/>
                  </a:glow>
                </a:effectLst>
                <a:ea typeface="ＭＳ Ｐゴシック" charset="0"/>
              </a:rPr>
              <a:t>محبة</a:t>
            </a:r>
            <a:r>
              <a:rPr lang="ar-JO" sz="3600" dirty="0">
                <a:effectLst>
                  <a:glow rad="127000">
                    <a:schemeClr val="tx1"/>
                  </a:glow>
                </a:effectLst>
                <a:ea typeface="ＭＳ Ｐゴシック" charset="0"/>
              </a:rPr>
              <a:t> كل واحد منكم جميعاً بعضكم لبعض تزداد</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تسالونيكي 1: 3)</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4016100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753552"/>
            <a:ext cx="9161830" cy="5104448"/>
          </a:xfrm>
          <a:prstGeom prst="rect">
            <a:avLst/>
          </a:prstGeom>
        </p:spPr>
      </p:pic>
      <p:sp>
        <p:nvSpPr>
          <p:cNvPr id="900098" name="Rectangle 2"/>
          <p:cNvSpPr>
            <a:spLocks noGrp="1" noChangeArrowheads="1"/>
          </p:cNvSpPr>
          <p:nvPr>
            <p:ph type="ctrTitle"/>
          </p:nvPr>
        </p:nvSpPr>
        <p:spPr>
          <a:xfrm>
            <a:off x="0" y="49784"/>
            <a:ext cx="9144000" cy="2167350"/>
          </a:xfrm>
          <a:effectLst>
            <a:outerShdw blurRad="63500" dist="35921" dir="2700000" algn="ctr" rotWithShape="0">
              <a:schemeClr val="tx2">
                <a:alpha val="74998"/>
              </a:schemeClr>
            </a:outerShdw>
          </a:effectLst>
        </p:spPr>
        <p:txBody>
          <a:bodyPr anchor="t"/>
          <a:lstStyle/>
          <a:p>
            <a:pPr>
              <a:defRPr/>
            </a:pPr>
            <a:r>
              <a:rPr lang="ar-JO" sz="4000" dirty="0"/>
              <a:t>أكد لهم أن محبتهم لبعضهم البعض استمرت في الإزدياد لذلك نرى بولس يؤكد على تأكيدهم</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75951810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1576"/>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أي نوع من النظارات ترتدي؟</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85062312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1265" y="0"/>
            <a:ext cx="956201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5963"/>
            <a:ext cx="8438482" cy="1080120"/>
          </a:xfrm>
          <a:effectLst/>
        </p:spPr>
        <p:txBody>
          <a:bodyPr/>
          <a:lstStyle/>
          <a:p>
            <a:pPr algn="l">
              <a:defRPr/>
            </a:pPr>
            <a:r>
              <a:rPr lang="ar-JO" dirty="0">
                <a:solidFill>
                  <a:schemeClr val="tx2"/>
                </a:solidFill>
                <a:effectLst>
                  <a:glow rad="127000">
                    <a:schemeClr val="bg1"/>
                  </a:glow>
                </a:effectLst>
                <a:ea typeface="ＭＳ Ｐゴシック" charset="0"/>
              </a:rPr>
              <a:t>نظارات الرحمة</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57671397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82994" y="29469"/>
            <a:ext cx="8761005" cy="829727"/>
          </a:xfrm>
          <a:effectLst>
            <a:outerShdw blurRad="63500" dist="35921" dir="2700000" algn="ctr" rotWithShape="0">
              <a:schemeClr val="tx2">
                <a:alpha val="74998"/>
              </a:schemeClr>
            </a:outerShdw>
          </a:effectLst>
        </p:spPr>
        <p:txBody>
          <a:bodyPr anchor="t"/>
          <a:lstStyle/>
          <a:p>
            <a:pPr algn="l">
              <a:defRPr/>
            </a:pPr>
            <a:r>
              <a:rPr lang="ar-JO" sz="5400" dirty="0">
                <a:effectLst>
                  <a:glow rad="127000">
                    <a:schemeClr val="tx1"/>
                  </a:glow>
                </a:effectLst>
                <a:ea typeface="ＭＳ Ｐゴシック" charset="0"/>
              </a:rPr>
              <a:t>تأكيدات الصلاة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54919205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14288" indent="-14288">
              <a:defRPr/>
            </a:pPr>
            <a:r>
              <a:rPr lang="ar-JO" sz="5400" dirty="0">
                <a:solidFill>
                  <a:srgbClr val="FFFF00"/>
                </a:solidFill>
                <a:effectLst>
                  <a:glow rad="127000">
                    <a:schemeClr val="tx1"/>
                  </a:glow>
                </a:effectLst>
                <a:ea typeface="ＭＳ Ｐゴシック" charset="0"/>
              </a:rPr>
              <a:t>افتخر</a:t>
            </a:r>
            <a:r>
              <a:rPr lang="ar-JO" sz="5400" dirty="0">
                <a:effectLst>
                  <a:glow rad="127000">
                    <a:schemeClr val="tx1"/>
                  </a:glow>
                </a:effectLst>
                <a:ea typeface="ＭＳ Ｐゴシック" charset="0"/>
              </a:rPr>
              <a:t> علانية بالنمو الروحي للآخرين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(1: 4)</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2525677" y="3091543"/>
            <a:ext cx="3869805" cy="3766457"/>
          </a:xfrm>
          <a:prstGeom prst="rect">
            <a:avLst/>
          </a:prstGeom>
        </p:spPr>
      </p:pic>
    </p:spTree>
    <p:extLst>
      <p:ext uri="{BB962C8B-B14F-4D97-AF65-F5344CB8AC3E}">
        <p14:creationId xmlns:p14="http://schemas.microsoft.com/office/powerpoint/2010/main" val="286343822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0" y="692150"/>
            <a:ext cx="4067175" cy="14414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24930" name="Rectangle 2"/>
          <p:cNvSpPr>
            <a:spLocks noChangeArrowheads="1"/>
          </p:cNvSpPr>
          <p:nvPr/>
        </p:nvSpPr>
        <p:spPr bwMode="auto">
          <a:xfrm>
            <a:off x="1938338" y="2397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5" y="-26988"/>
            <a:ext cx="5267325" cy="6286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2" name="Rectangle 4"/>
          <p:cNvSpPr>
            <a:spLocks noChangeArrowheads="1"/>
          </p:cNvSpPr>
          <p:nvPr/>
        </p:nvSpPr>
        <p:spPr bwMode="auto">
          <a:xfrm>
            <a:off x="2286000" y="28686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24934" name="Text Box 6"/>
          <p:cNvSpPr txBox="1">
            <a:spLocks noChangeArrowheads="1"/>
          </p:cNvSpPr>
          <p:nvPr/>
        </p:nvSpPr>
        <p:spPr bwMode="auto">
          <a:xfrm>
            <a:off x="0" y="836613"/>
            <a:ext cx="3724275"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و</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صف إيمان أهل تسالونيكي</a:t>
            </a:r>
            <a:endParaRPr kumimoji="0" lang="en-US" sz="2400" b="1" u="none" strike="noStrike" kern="120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ا</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ل</a:t>
            </a:r>
            <a:r>
              <a:rPr kumimoji="0" lang="ar-JO"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إ</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ر</a:t>
            </a:r>
            <a:r>
              <a:rPr kumimoji="0" lang="ar-JO"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ت</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د</a:t>
            </a:r>
            <a:r>
              <a:rPr kumimoji="0" lang="ar-JO"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اد</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 في الأيام الأخيرة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3 ج</a:t>
            </a:r>
            <a:r>
              <a:rPr kumimoji="0" lang="ar-AE"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rPr>
              <a:t>ني الثمار من خلال العمل</a:t>
            </a:r>
            <a:endParaRPr kumimoji="0" lang="en-US" sz="2400" b="1" u="none" strike="noStrike" kern="1200" cap="none" spc="0" normalizeH="0" baseline="0" noProof="0" dirty="0">
              <a:ln>
                <a:noFill/>
              </a:ln>
              <a:solidFill>
                <a:srgbClr val="002A56"/>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3989730"/>
            <a:ext cx="4300538" cy="1425497"/>
          </a:xfrm>
          <a:solidFill>
            <a:schemeClr val="bg1"/>
          </a:solidFill>
        </p:spPr>
        <p:txBody>
          <a:bodyPr anchor="ctr"/>
          <a:lstStyle/>
          <a:p>
            <a:pPr marL="176213" eaLnBrk="1" hangingPunct="1">
              <a:defRPr/>
            </a:pPr>
            <a:r>
              <a:rPr lang="ar-JO" kern="1200" dirty="0">
                <a:solidFill>
                  <a:srgbClr val="070000"/>
                </a:solidFill>
                <a:ea typeface="ＭＳ Ｐゴシック"/>
                <a:cs typeface="Arial" panose="020B0604020202020204" pitchFamily="34" charset="0"/>
              </a:rPr>
              <a:t>2</a:t>
            </a:r>
            <a:r>
              <a:rPr lang="ar-AE" kern="1200" dirty="0">
                <a:solidFill>
                  <a:srgbClr val="070000"/>
                </a:solidFill>
                <a:ea typeface="ＭＳ Ｐゴシック"/>
                <a:cs typeface="Arial" panose="020B0604020202020204" pitchFamily="34" charset="0"/>
              </a:rPr>
              <a:t> تسالونيكي</a:t>
            </a:r>
            <a:br>
              <a:rPr lang="ar-AE" kern="1200" dirty="0">
                <a:solidFill>
                  <a:srgbClr val="070000"/>
                </a:solidFill>
                <a:ea typeface="ＭＳ Ｐゴシック"/>
                <a:cs typeface="Arial" panose="020B0604020202020204" pitchFamily="34" charset="0"/>
              </a:rPr>
            </a:br>
            <a:br>
              <a:rPr lang="ar-AE" kern="1200" dirty="0">
                <a:solidFill>
                  <a:srgbClr val="070000"/>
                </a:solidFill>
                <a:ea typeface="ＭＳ Ｐゴシック"/>
                <a:cs typeface="Arial" panose="020B0604020202020204" pitchFamily="34" charset="0"/>
              </a:rPr>
            </a:br>
            <a:endParaRPr lang="en-US" sz="6600" dirty="0">
              <a:solidFill>
                <a:srgbClr val="070000"/>
              </a:solidFill>
              <a:cs typeface="Arial" panose="020B0604020202020204" pitchFamily="34" charset="0"/>
            </a:endParaRPr>
          </a:p>
        </p:txBody>
      </p:sp>
      <p:sp>
        <p:nvSpPr>
          <p:cNvPr id="9" name="Rectangle 3"/>
          <p:cNvSpPr txBox="1">
            <a:spLocks noChangeArrowheads="1"/>
          </p:cNvSpPr>
          <p:nvPr/>
        </p:nvSpPr>
        <p:spPr bwMode="auto">
          <a:xfrm>
            <a:off x="0" y="6335106"/>
            <a:ext cx="9144000" cy="522894"/>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18535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3921" r="2624"/>
          <a:stretch/>
        </p:blipFill>
        <p:spPr>
          <a:xfrm>
            <a:off x="3756103" y="51709"/>
            <a:ext cx="5334108" cy="3650436"/>
          </a:xfrm>
          <a:prstGeom prst="rect">
            <a:avLst/>
          </a:prstGeom>
        </p:spPr>
      </p:pic>
      <p:sp>
        <p:nvSpPr>
          <p:cNvPr id="900098" name="Rectangle 2"/>
          <p:cNvSpPr>
            <a:spLocks noGrp="1" noChangeArrowheads="1"/>
          </p:cNvSpPr>
          <p:nvPr>
            <p:ph type="ctrTitle"/>
          </p:nvPr>
        </p:nvSpPr>
        <p:spPr>
          <a:xfrm>
            <a:off x="0" y="0"/>
            <a:ext cx="4112154" cy="6858000"/>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حتى إننا نحن أنفسنا نفتخر بكم في كنائس الله من أجل صبركم وإيمانكم في جميع اضطهاداتكم والضيقات التي تحتملونها</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495149" y="3809719"/>
            <a:ext cx="4631216" cy="13703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 1: 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3850105" y="4369034"/>
            <a:ext cx="2412028" cy="2347612"/>
          </a:xfrm>
          <a:prstGeom prst="rect">
            <a:avLst/>
          </a:prstGeom>
        </p:spPr>
      </p:pic>
    </p:spTree>
    <p:extLst>
      <p:ext uri="{BB962C8B-B14F-4D97-AF65-F5344CB8AC3E}">
        <p14:creationId xmlns:p14="http://schemas.microsoft.com/office/powerpoint/2010/main" val="18042574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950893" y="368300"/>
            <a:ext cx="5193106" cy="3320206"/>
          </a:xfrm>
          <a:effectLst/>
        </p:spPr>
        <p:txBody>
          <a:bodyPr/>
          <a:lstStyle/>
          <a:p>
            <a:pPr>
              <a:defRPr/>
            </a:pPr>
            <a:r>
              <a:rPr lang="ar-JO" dirty="0">
                <a:solidFill>
                  <a:schemeClr val="tx2"/>
                </a:solidFill>
                <a:effectLst>
                  <a:glow rad="127000">
                    <a:schemeClr val="bg1"/>
                  </a:glow>
                </a:effectLst>
                <a:ea typeface="ＭＳ Ｐゴシック" charset="0"/>
              </a:rPr>
              <a:t>عادة ما يصبح الناس ما تخبرهم أنهم سيصيرونه</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68062042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74" y="770960"/>
            <a:ext cx="9170874" cy="62079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0316" y="-71151"/>
            <a:ext cx="9144000" cy="105878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جين سانبيرغ</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86759913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300812"/>
          </a:xfrm>
          <a:effectLst>
            <a:outerShdw blurRad="63500" dist="35921" dir="2700000" algn="ctr" rotWithShape="0">
              <a:schemeClr val="tx2">
                <a:alpha val="74998"/>
              </a:schemeClr>
            </a:outerShdw>
          </a:effectLst>
        </p:spPr>
        <p:txBody>
          <a:bodyPr anchor="ctr"/>
          <a:lstStyle/>
          <a:p>
            <a:pPr>
              <a:defRPr/>
            </a:pPr>
            <a:r>
              <a:rPr lang="ar-JO" sz="3200" dirty="0"/>
              <a:t>كم منكم لديه آباء أخبروك أنه سينتهي بك المطاف في السجن </a:t>
            </a:r>
            <a:br>
              <a:rPr lang="ar-JO" sz="3200" dirty="0"/>
            </a:br>
            <a:r>
              <a:rPr lang="ar-JO" sz="3200" dirty="0"/>
              <a:t>يوماً ما؟</a:t>
            </a:r>
            <a:endParaRPr lang="en-US" sz="32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0" y="1330281"/>
            <a:ext cx="9144000" cy="5143500"/>
          </a:xfrm>
          <a:prstGeom prst="rect">
            <a:avLst/>
          </a:prstGeom>
        </p:spPr>
      </p:pic>
    </p:spTree>
    <p:extLst>
      <p:ext uri="{BB962C8B-B14F-4D97-AF65-F5344CB8AC3E}">
        <p14:creationId xmlns:p14="http://schemas.microsoft.com/office/powerpoint/2010/main" val="13242782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5963"/>
            <a:ext cx="6450437" cy="3279894"/>
          </a:xfrm>
          <a:effectLst/>
        </p:spPr>
        <p:txBody>
          <a:bodyPr/>
          <a:lstStyle/>
          <a:p>
            <a:pPr>
              <a:defRPr/>
            </a:pPr>
            <a:r>
              <a:rPr lang="ar-JO" sz="8000" dirty="0">
                <a:solidFill>
                  <a:srgbClr val="C00000"/>
                </a:solidFill>
              </a:rPr>
              <a:t>أيّد </a:t>
            </a:r>
            <a:br>
              <a:rPr lang="ar-JO" sz="6000" dirty="0">
                <a:solidFill>
                  <a:schemeClr val="tx1"/>
                </a:solidFill>
              </a:rPr>
            </a:br>
            <a:r>
              <a:rPr lang="ar-JO" sz="6000" dirty="0">
                <a:solidFill>
                  <a:schemeClr val="tx1"/>
                </a:solidFill>
              </a:rPr>
              <a:t>المتألمين لمساعدتهم على أن ينضجوا في المسيح</a:t>
            </a:r>
            <a:endParaRPr lang="en-US" dirty="0">
              <a:solidFill>
                <a:schemeClr val="tx1"/>
              </a:solidFill>
              <a:effectLst>
                <a:glow rad="127000">
                  <a:schemeClr val="bg1"/>
                </a:glow>
              </a:effectLst>
              <a:ea typeface="ＭＳ Ｐゴシック" charset="0"/>
            </a:endParaRPr>
          </a:p>
        </p:txBody>
      </p:sp>
      <p:sp>
        <p:nvSpPr>
          <p:cNvPr id="5" name="Rectangle 2"/>
          <p:cNvSpPr txBox="1">
            <a:spLocks noChangeArrowheads="1"/>
          </p:cNvSpPr>
          <p:nvPr/>
        </p:nvSpPr>
        <p:spPr bwMode="auto">
          <a:xfrm>
            <a:off x="0" y="5683928"/>
            <a:ext cx="9143999" cy="11682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2 تس 1: 1-4</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259916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928371"/>
            <a:ext cx="9144000" cy="454253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5 بينة على قضاء الله العادل أنكم تؤهلون لملكوت الله الذي لأجله تتألمون أيضاً 6 إذ هو عادل عند الله أن الذين يضايقونكم يجازيهم ضيقاً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 5-6)</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63558337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7 وإياكم الذين تتضايقون راحة معنا عند استعلان الرب يسوع من السماء مع ملائكة قوته 8 في نار لهيب معطياً نقمة للذين لا يعرفون الله والذين لا يطيعون إنجيل ربنا يسوع المسيح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 7-8) </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39260880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9 الذين سيعاقبون بهلاك أبدي من وجه الرب ومن مجد قوته 10 متى جاء ليتمجد في قديسيه ويتعجب منه في جميع المؤمنين لأن شهادتنا عندكم صدقت في ذلك اليوم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 9-10) </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97447065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323295" cy="6992471"/>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تس 1: 11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636249" y="2367171"/>
            <a:ext cx="8050794" cy="2123658"/>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الأمر الذي لأجله نصلي أيضاً كل حين من جهتكم أن يؤهلكم إلهنا للدعوة ويكمل كل مسرة الصلاح وعمل الإيمان بقوة</a:t>
            </a:r>
            <a:endParaRPr kumimoji="0" lang="en-US" sz="44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63971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a:extLst>
              <a:ext uri="{FF2B5EF4-FFF2-40B4-BE49-F238E27FC236}">
                <a16:creationId xmlns:a16="http://schemas.microsoft.com/office/drawing/2014/main" id="{2338C1CE-771A-874C-8324-1B9C807E7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323295" cy="6992471"/>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تس 1: 12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618278" y="2545437"/>
            <a:ext cx="8086735" cy="1446550"/>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لكي يتمجد اسم ربنا يسوع المسيح فيكم وأنتم فيه بنعمة إلهنا والرب يسوع المسيح</a:t>
            </a:r>
            <a:endParaRPr kumimoji="0" lang="en-US" sz="4400" b="1" u="none" strike="noStrike" kern="1200" cap="none" spc="0" normalizeH="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1947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r="5413"/>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تسالونيكي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متأكداً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57282082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r>
              <a:rPr lang="ar-JO" sz="4800" dirty="0">
                <a:solidFill>
                  <a:schemeClr val="tx2"/>
                </a:solidFill>
                <a:effectLst>
                  <a:glow rad="127000">
                    <a:schemeClr val="bg1"/>
                  </a:glow>
                </a:effectLst>
                <a:ea typeface="ＭＳ Ｐゴシック" charset="0"/>
              </a:rPr>
              <a:t>المثابرة خلال المصائب </a:t>
            </a:r>
            <a:br>
              <a:rPr lang="ar-JO" sz="4800" dirty="0">
                <a:solidFill>
                  <a:schemeClr val="tx2"/>
                </a:solidFill>
                <a:effectLst>
                  <a:glow rad="127000">
                    <a:schemeClr val="bg1"/>
                  </a:glow>
                </a:effectLst>
                <a:ea typeface="ＭＳ Ｐゴシック" charset="0"/>
              </a:rPr>
            </a:br>
            <a:r>
              <a:rPr lang="ar-JO" sz="4800" dirty="0">
                <a:solidFill>
                  <a:schemeClr val="tx2"/>
                </a:solidFill>
                <a:effectLst>
                  <a:glow rad="127000">
                    <a:schemeClr val="bg1"/>
                  </a:glow>
                </a:effectLst>
                <a:ea typeface="ＭＳ Ｐゴシック" charset="0"/>
              </a:rPr>
              <a:t>تنمي النضج</a:t>
            </a:r>
            <a:endParaRPr lang="en-US" sz="4800" dirty="0">
              <a:solidFill>
                <a:schemeClr val="tx2"/>
              </a:solidFill>
              <a:effectLst>
                <a:glow rad="127000">
                  <a:schemeClr val="bg1"/>
                </a:glow>
              </a:effectLst>
              <a:ea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3</a:t>
            </a:r>
            <a:endParaRPr kumimoji="0" lang="en-US" sz="28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30999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42" name="Picture 2" descr="https://static1.squarespace.com/static/5408d3ade4b0371c2119a830/54908e99e4b0155e1e54d24d/5a5279ede4966ba79a12e140/1515354641280/grape+marble+border.jpg">
            <a:extLst>
              <a:ext uri="{FF2B5EF4-FFF2-40B4-BE49-F238E27FC236}">
                <a16:creationId xmlns:a16="http://schemas.microsoft.com/office/drawing/2014/main" id="{AAF865D4-2156-E743-9925-4B5E5E8B4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8" t="26137" r="41486" b="3189"/>
          <a:stretch/>
        </p:blipFill>
        <p:spPr bwMode="auto">
          <a:xfrm flipH="1">
            <a:off x="4072028" y="120196"/>
            <a:ext cx="5041626" cy="39147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
            <a:ext cx="6008914" cy="1186998"/>
          </a:xfrm>
          <a:effectLst/>
        </p:spPr>
        <p:txBody>
          <a:bodyPr/>
          <a:lstStyle/>
          <a:p>
            <a:pPr>
              <a:defRPr/>
            </a:pPr>
            <a:r>
              <a:rPr lang="ar-JO" dirty="0">
                <a:solidFill>
                  <a:schemeClr val="tx2"/>
                </a:solidFill>
                <a:effectLst>
                  <a:glow rad="127000">
                    <a:schemeClr val="bg1"/>
                  </a:glow>
                </a:effectLst>
                <a:ea typeface="ＭＳ Ｐゴシック" charset="0"/>
              </a:rPr>
              <a:t>القلول أم العنب؟</a:t>
            </a:r>
            <a:endParaRPr lang="en-US" dirty="0">
              <a:solidFill>
                <a:schemeClr val="tx2"/>
              </a:solidFill>
              <a:effectLst>
                <a:glow rad="127000">
                  <a:schemeClr val="bg1"/>
                </a:glow>
              </a:effectLst>
              <a:ea typeface="ＭＳ Ｐゴシック" charset="0"/>
            </a:endParaRPr>
          </a:p>
        </p:txBody>
      </p:sp>
      <p:pic>
        <p:nvPicPr>
          <p:cNvPr id="419844" name="Picture 4" descr="https://images-na.ssl-images-amazon.com/images/I/51Nv-rUq3nL.jpg">
            <a:extLst>
              <a:ext uri="{FF2B5EF4-FFF2-40B4-BE49-F238E27FC236}">
                <a16:creationId xmlns:a16="http://schemas.microsoft.com/office/drawing/2014/main" id="{DECDE43F-7C8D-1248-BB60-2066EAE66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15" y="4034971"/>
            <a:ext cx="2625544" cy="2717346"/>
          </a:xfrm>
          <a:prstGeom prst="rect">
            <a:avLst/>
          </a:prstGeom>
          <a:noFill/>
          <a:extLst>
            <a:ext uri="{909E8E84-426E-40DD-AFC4-6F175D3DCCD1}">
              <a14:hiddenFill xmlns:a14="http://schemas.microsoft.com/office/drawing/2010/main">
                <a:solidFill>
                  <a:srgbClr val="FFFFFF"/>
                </a:solidFill>
              </a14:hiddenFill>
            </a:ext>
          </a:extLst>
        </p:spPr>
      </p:pic>
      <p:pic>
        <p:nvPicPr>
          <p:cNvPr id="419846" name="Picture 6" descr="https://images-na.ssl-images-amazon.com/images/I/51Z4KShbSUL._SX425_.jpg">
            <a:extLst>
              <a:ext uri="{FF2B5EF4-FFF2-40B4-BE49-F238E27FC236}">
                <a16:creationId xmlns:a16="http://schemas.microsoft.com/office/drawing/2014/main" id="{2E31A340-C813-F047-9EE4-52D42A4AC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31" y="942523"/>
            <a:ext cx="4005943" cy="3044517"/>
          </a:xfrm>
          <a:prstGeom prst="rect">
            <a:avLst/>
          </a:prstGeom>
          <a:noFill/>
          <a:extLst>
            <a:ext uri="{909E8E84-426E-40DD-AFC4-6F175D3DCCD1}">
              <a14:hiddenFill xmlns:a14="http://schemas.microsoft.com/office/drawing/2010/main">
                <a:solidFill>
                  <a:srgbClr val="FFFFFF"/>
                </a:solidFill>
              </a14:hiddenFill>
            </a:ext>
          </a:extLst>
        </p:spPr>
      </p:pic>
      <p:pic>
        <p:nvPicPr>
          <p:cNvPr id="419850" name="Picture 10" descr="http://www.sommelierbg.com/wp-content/uploads/2013/10/Sanser.gif">
            <a:extLst>
              <a:ext uri="{FF2B5EF4-FFF2-40B4-BE49-F238E27FC236}">
                <a16:creationId xmlns:a16="http://schemas.microsoft.com/office/drawing/2014/main" id="{E665C862-A18D-D34F-8A19-3C6367F98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1428" y="3685326"/>
            <a:ext cx="4935764" cy="322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625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98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984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4000" cy="89944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دفاعي</a:t>
            </a:r>
            <a:endParaRPr lang="en-US" dirty="0">
              <a:effectLst>
                <a:glow rad="127000">
                  <a:schemeClr val="tx1"/>
                </a:glow>
              </a:effectLst>
              <a:ea typeface="ＭＳ Ｐゴシック" charset="0"/>
            </a:endParaRPr>
          </a:p>
        </p:txBody>
      </p:sp>
      <p:pic>
        <p:nvPicPr>
          <p:cNvPr id="420866" name="Picture 2" descr="http://www.marblesmarbles.com/IMAGES%209-16/M401-SET-2014_small.jpg">
            <a:extLst>
              <a:ext uri="{FF2B5EF4-FFF2-40B4-BE49-F238E27FC236}">
                <a16:creationId xmlns:a16="http://schemas.microsoft.com/office/drawing/2014/main" id="{DD211445-811A-654F-8D50-31FF7B46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02" y="1517423"/>
            <a:ext cx="4398898" cy="43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0275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9289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7268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ea typeface="Osaka" charset="0"/>
                <a:cs typeface="Arial" panose="020B0604020202020204" pitchFamily="34" charset="0"/>
              </a:rPr>
              <a:t>2 تسالونيكي 2 </a:t>
            </a:r>
            <a:endParaRPr lang="en-US" sz="7200" dirty="0">
              <a:ea typeface="Osaka" charset="0"/>
              <a:cs typeface="Arial" panose="020B0604020202020204" pitchFamily="34" charset="0"/>
            </a:endParaRPr>
          </a:p>
        </p:txBody>
      </p:sp>
    </p:spTree>
    <p:extLst>
      <p:ext uri="{BB962C8B-B14F-4D97-AF65-F5344CB8AC3E}">
        <p14:creationId xmlns:p14="http://schemas.microsoft.com/office/powerpoint/2010/main" val="1965907635"/>
      </p:ext>
    </p:extLst>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600" dirty="0">
                <a:effectLst>
                  <a:glow rad="876300">
                    <a:schemeClr val="tx1"/>
                  </a:glow>
                </a:effectLst>
                <a:ea typeface="ＭＳ Ｐゴシック" charset="0"/>
              </a:rPr>
              <a:t>ملخص 2 تسالونيكي</a:t>
            </a:r>
            <a:endParaRPr lang="en-US" sz="3600" dirty="0">
              <a:effectLst>
                <a:glow rad="876300">
                  <a:schemeClr val="tx1"/>
                </a:glow>
              </a:effectLst>
              <a:ea typeface="ＭＳ Ｐゴシック" charset="0"/>
            </a:endParaRP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لاهوت</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584719"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3696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 لاهوتياً : يعطينا الله </a:t>
            </a:r>
            <a:r>
              <a:rPr lang="ar-JO" sz="3600" dirty="0">
                <a:solidFill>
                  <a:srgbClr val="FFFF00"/>
                </a:solidFill>
                <a:effectLst>
                  <a:glow rad="127000">
                    <a:schemeClr val="tx1"/>
                  </a:glow>
                </a:effectLst>
                <a:ea typeface="ＭＳ Ｐゴシック" charset="0"/>
              </a:rPr>
              <a:t>الحق</a:t>
            </a:r>
            <a:r>
              <a:rPr lang="ar-JO" sz="3600" dirty="0">
                <a:effectLst>
                  <a:glow rad="127000">
                    <a:schemeClr val="tx1"/>
                  </a:glow>
                </a:effectLst>
                <a:ea typeface="ＭＳ Ｐゴシック" charset="0"/>
              </a:rPr>
              <a:t> ليأتي بالإستقرار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2)</a:t>
            </a:r>
            <a:endParaRPr lang="en-US" sz="3600" dirty="0">
              <a:effectLst>
                <a:glow rad="127000">
                  <a:schemeClr val="tx1"/>
                </a:glow>
              </a:effectLst>
              <a:ea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84383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D5E61-DFBE-5F4E-8BFC-8530A629A044}"/>
              </a:ext>
            </a:extLst>
          </p:cNvPr>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3214474"/>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ثم نسألكم أيها الإخوة من جهة مجيء ربنا يسوع المسيح    واجتماعنا إليه</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2 تس 2: 1</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1368437719"/>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52776" y="1416424"/>
            <a:ext cx="8217483" cy="4356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أن لا تتزعزعوا سريعاً عن ذهنكم ولا ترتاعوا لا بروح ولا بكلمة ولا برسالة كأنها منا: أي أن يوم المسيح قد حضر. 3 لا يخدعنكم أحد على طريقة ما لأنه لا يأتي إن لم يأت الإرتداد أولا ويستعلن إنسان الخطية ابن الهلاك</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2-3)</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6993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هل التأكيد الذاتي كافي؟</a:t>
            </a:r>
            <a:endParaRPr lang="en-US" sz="48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045365">
            <a:off x="4702297" y="2056850"/>
            <a:ext cx="39386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AE" altLang="zh-CN" sz="28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من هو أروع شخص اليوم؟</a:t>
            </a:r>
            <a:endParaRPr kumimoji="0" lang="en-GB" sz="28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5F05BDA-6E9F-5A45-9FAF-D2314B4A1FC6}"/>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0" name="TextBox 9">
            <a:extLst>
              <a:ext uri="{FF2B5EF4-FFF2-40B4-BE49-F238E27FC236}">
                <a16:creationId xmlns:a16="http://schemas.microsoft.com/office/drawing/2014/main" id="{37496ECE-EAA9-B24F-B97C-280D887A65F4}"/>
              </a:ext>
            </a:extLst>
          </p:cNvPr>
          <p:cNvSpPr txBox="1"/>
          <p:nvPr/>
        </p:nvSpPr>
        <p:spPr>
          <a:xfrm>
            <a:off x="798265" y="5156704"/>
            <a:ext cx="781526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AE" altLang="zh-CN" sz="44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أنا أحب نفسي بشكل غير مشروط</a:t>
            </a:r>
            <a:endParaRPr kumimoji="0" lang="en-GB" sz="44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ECCB83EE-AE24-0547-AFCA-6E7CE96CD6F9}"/>
              </a:ext>
            </a:extLst>
          </p:cNvPr>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54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0231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ar-JO" sz="11500" dirty="0">
                <a:effectLst>
                  <a:glow rad="101600">
                    <a:schemeClr val="bg2">
                      <a:alpha val="75000"/>
                    </a:schemeClr>
                  </a:glow>
                  <a:outerShdw blurRad="38100" dist="38100" dir="2700000" algn="tl">
                    <a:srgbClr val="000000"/>
                  </a:outerShdw>
                </a:effectLst>
                <a:ea typeface="ＭＳ Ｐゴシック" charset="0"/>
              </a:rPr>
              <a:t>الدينونة</a:t>
            </a:r>
            <a:endParaRPr lang="en-US" sz="11500" dirty="0">
              <a:effectLst>
                <a:glow rad="101600">
                  <a:schemeClr val="bg2">
                    <a:alpha val="75000"/>
                  </a:schemeClr>
                </a:glow>
                <a:outerShdw blurRad="38100" dist="38100" dir="2700000" algn="tl">
                  <a:srgbClr val="000000"/>
                </a:outerShdw>
              </a:effectLst>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0" y="5105382"/>
            <a:ext cx="8914536" cy="17526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80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متبوعة بِ ...</a:t>
            </a:r>
            <a:endParaRPr kumimoji="0" lang="en-US" sz="80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79752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ar-JO" sz="11500" dirty="0">
                <a:effectLst>
                  <a:glow rad="101600">
                    <a:schemeClr val="bg2">
                      <a:alpha val="75000"/>
                    </a:schemeClr>
                  </a:glow>
                  <a:outerShdw blurRad="38100" dist="38100" dir="2700000" algn="tl">
                    <a:srgbClr val="000000"/>
                  </a:outerShdw>
                </a:effectLst>
                <a:ea typeface="ＭＳ Ｐゴシック" charset="0"/>
              </a:rPr>
              <a:t>بركة</a:t>
            </a:r>
            <a:endParaRPr lang="en-US" sz="13800" dirty="0">
              <a:effectLst>
                <a:glow rad="101600">
                  <a:schemeClr val="bg2">
                    <a:alpha val="75000"/>
                  </a:schemeClr>
                </a:glow>
                <a:outerShdw blurRad="38100" dist="38100" dir="2700000" algn="tl">
                  <a:srgbClr val="000000"/>
                </a:outerShdw>
              </a:effectLst>
              <a:ea typeface="ＭＳ Ｐゴシック" charset="0"/>
            </a:endParaRP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14857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ar-JO" sz="4800" dirty="0">
                <a:effectLst>
                  <a:glow rad="139700">
                    <a:schemeClr val="bg2"/>
                  </a:glow>
                </a:effectLst>
                <a:ea typeface="ＭＳ Ｐゴシック" charset="0"/>
              </a:rPr>
              <a:t>يوم الرب</a:t>
            </a:r>
            <a:endParaRPr lang="en-US" sz="4800" dirty="0">
              <a:effectLst>
                <a:glow rad="139700">
                  <a:schemeClr val="bg2"/>
                </a:glow>
              </a:effectLst>
              <a:ea typeface="ＭＳ Ｐゴシック" charset="0"/>
            </a:endParaRPr>
          </a:p>
        </p:txBody>
      </p:sp>
      <p:sp>
        <p:nvSpPr>
          <p:cNvPr id="64517" name="Text Box 5"/>
          <p:cNvSpPr txBox="1">
            <a:spLocks noChangeArrowheads="1"/>
          </p:cNvSpPr>
          <p:nvPr/>
        </p:nvSpPr>
        <p:spPr bwMode="auto">
          <a:xfrm>
            <a:off x="0" y="1295400"/>
            <a:ext cx="41211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دينونة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18" name="Text Box 6"/>
          <p:cNvSpPr txBox="1">
            <a:spLocks noChangeArrowheads="1"/>
          </p:cNvSpPr>
          <p:nvPr/>
        </p:nvSpPr>
        <p:spPr bwMode="auto">
          <a:xfrm>
            <a:off x="4737100" y="1295400"/>
            <a:ext cx="43529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بركة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64520" name="Text Box 8"/>
          <p:cNvSpPr txBox="1">
            <a:spLocks noChangeArrowheads="1"/>
          </p:cNvSpPr>
          <p:nvPr/>
        </p:nvSpPr>
        <p:spPr bwMode="auto">
          <a:xfrm>
            <a:off x="0" y="2895600"/>
            <a:ext cx="449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ضيقة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21" name="Text Box 9"/>
          <p:cNvSpPr txBox="1">
            <a:spLocks noChangeArrowheads="1"/>
          </p:cNvSpPr>
          <p:nvPr/>
        </p:nvSpPr>
        <p:spPr bwMode="auto">
          <a:xfrm>
            <a:off x="4737100" y="2895600"/>
            <a:ext cx="43529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ألفية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22" name="Text Box 10"/>
          <p:cNvSpPr txBox="1">
            <a:spLocks noChangeArrowheads="1"/>
          </p:cNvSpPr>
          <p:nvPr/>
        </p:nvSpPr>
        <p:spPr bwMode="auto">
          <a:xfrm>
            <a:off x="0" y="4572000"/>
            <a:ext cx="449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رؤ 6-19</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4523" name="Text Box 11"/>
          <p:cNvSpPr txBox="1">
            <a:spLocks noChangeArrowheads="1"/>
          </p:cNvSpPr>
          <p:nvPr/>
        </p:nvSpPr>
        <p:spPr bwMode="auto">
          <a:xfrm>
            <a:off x="4495800" y="4572000"/>
            <a:ext cx="45942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رؤ 20</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10"/>
          <p:cNvSpPr txBox="1">
            <a:spLocks noChangeArrowheads="1"/>
          </p:cNvSpPr>
          <p:nvPr/>
        </p:nvSpPr>
        <p:spPr bwMode="auto">
          <a:xfrm>
            <a:off x="0" y="6034088"/>
            <a:ext cx="449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7 سنوات</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1"/>
          <p:cNvSpPr txBox="1">
            <a:spLocks noChangeArrowheads="1"/>
          </p:cNvSpPr>
          <p:nvPr/>
        </p:nvSpPr>
        <p:spPr bwMode="auto">
          <a:xfrm>
            <a:off x="4495800" y="6034088"/>
            <a:ext cx="464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1000 سنة</a:t>
            </a:r>
            <a:endParaRPr kumimoji="0" lang="en-US" sz="48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9012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10278" y="3524250"/>
            <a:ext cx="1763922" cy="525401"/>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عصر الكنيسة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 5</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الألفية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14: 6-21</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 4: 13-18</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4823" y="1809750"/>
            <a:ext cx="1807203" cy="894733"/>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زك 14: 3-5</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ar-JO" sz="3600" dirty="0">
                <a:solidFill>
                  <a:schemeClr val="bg1"/>
                </a:solidFill>
                <a:ea typeface="ＭＳ Ｐゴシック" charset="0"/>
              </a:rPr>
              <a:t>الخط الزمني التدبيري</a:t>
            </a:r>
            <a:endParaRPr lang="en-US" sz="5400" dirty="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9" y="981075"/>
            <a:ext cx="2073301" cy="1756508"/>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العرش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 11-14</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a:t>
            </a:r>
            <a:endParaRPr kumimoji="0" lang="en-GB"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9406356"/>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75"/>
                                        </p:tgtEl>
                                        <p:attrNameLst>
                                          <p:attrName>style.visibility</p:attrName>
                                        </p:attrNameLst>
                                      </p:cBhvr>
                                      <p:to>
                                        <p:strVal val="visible"/>
                                      </p:to>
                                    </p:set>
                                    <p:animEffect transition="in" filter="dissolve">
                                      <p:cBhvr additive="repl">
                                        <p:cTn id="46" dur="2000"/>
                                        <p:tgtEl>
                                          <p:spTgt spid="32775"/>
                                        </p:tgtEl>
                                      </p:cBhvr>
                                    </p:animEffect>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82"/>
                                        </p:tgtEl>
                                        <p:attrNameLst>
                                          <p:attrName>style.visibility</p:attrName>
                                        </p:attrNameLst>
                                      </p:cBhvr>
                                      <p:to>
                                        <p:strVal val="visible"/>
                                      </p:to>
                                    </p:set>
                                    <p:animEffect transition="in" filter="dissolve">
                                      <p:cBhvr additive="repl">
                                        <p:cTn id="50" dur="2000"/>
                                        <p:tgtEl>
                                          <p:spTgt spid="32782"/>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19"/>
                                        </p:tgtEl>
                                        <p:attrNameLst>
                                          <p:attrName>style.visibility</p:attrName>
                                        </p:attrNameLst>
                                      </p:cBhvr>
                                      <p:to>
                                        <p:strVal val="visible"/>
                                      </p:to>
                                    </p:set>
                                    <p:animEffect transition="in" filter="fade">
                                      <p:cBhvr additive="repl">
                                        <p:cTn id="54" dur="2000"/>
                                        <p:tgtEl>
                                          <p:spTgt spid="19"/>
                                        </p:tgtEl>
                                      </p:cBhvr>
                                    </p:animEffect>
                                    <p:anim calcmode="lin" valueType="num">
                                      <p:cBhvr additive="repl">
                                        <p:cTn id="55" dur="2000" fill="hold"/>
                                        <p:tgtEl>
                                          <p:spTgt spid="19"/>
                                        </p:tgtEl>
                                        <p:attrNameLst>
                                          <p:attrName>ppt_x</p:attrName>
                                        </p:attrNameLst>
                                      </p:cBhvr>
                                      <p:tavLst>
                                        <p:tav tm="100000">
                                          <p:val>
                                            <p:strVal val="#ppt_x"/>
                                          </p:val>
                                        </p:tav>
                                        <p:tav>
                                          <p:val>
                                            <p:strVal val="#ppt_x"/>
                                          </p:val>
                                        </p:tav>
                                      </p:tavLst>
                                    </p:anim>
                                    <p:anim calcmode="lin" valueType="num">
                                      <p:cBhvr additive="repl">
                                        <p:cTn id="56" dur="2000" fill="hold"/>
                                        <p:tgtEl>
                                          <p:spTgt spid="19"/>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42" presetClass="entr" fill="hold" nodeType="afterEffect">
                                  <p:stCondLst>
                                    <p:cond delay="0"/>
                                  </p:stCondLst>
                                  <p:childTnLst>
                                    <p:set>
                                      <p:cBhvr additive="repl">
                                        <p:cTn id="59" dur="1" fill="hold">
                                          <p:stCondLst>
                                            <p:cond delay="0"/>
                                          </p:stCondLst>
                                        </p:cTn>
                                        <p:tgtEl>
                                          <p:spTgt spid="20"/>
                                        </p:tgtEl>
                                        <p:attrNameLst>
                                          <p:attrName>style.visibility</p:attrName>
                                        </p:attrNameLst>
                                      </p:cBhvr>
                                      <p:to>
                                        <p:strVal val="visible"/>
                                      </p:to>
                                    </p:set>
                                    <p:animEffect transition="in" filter="fade">
                                      <p:cBhvr additive="repl">
                                        <p:cTn id="60" dur="2000"/>
                                        <p:tgtEl>
                                          <p:spTgt spid="20"/>
                                        </p:tgtEl>
                                      </p:cBhvr>
                                    </p:animEffect>
                                    <p:anim calcmode="lin" valueType="num">
                                      <p:cBhvr additive="repl">
                                        <p:cTn id="61" dur="2000" fill="hold"/>
                                        <p:tgtEl>
                                          <p:spTgt spid="20"/>
                                        </p:tgtEl>
                                        <p:attrNameLst>
                                          <p:attrName>ppt_x</p:attrName>
                                        </p:attrNameLst>
                                      </p:cBhvr>
                                      <p:tavLst>
                                        <p:tav tm="100000">
                                          <p:val>
                                            <p:strVal val="#ppt_x"/>
                                          </p:val>
                                        </p:tav>
                                        <p:tav>
                                          <p:val>
                                            <p:strVal val="#ppt_x"/>
                                          </p:val>
                                        </p:tav>
                                      </p:tavLst>
                                    </p:anim>
                                    <p:anim calcmode="lin" valueType="num">
                                      <p:cBhvr additive="repl">
                                        <p:cTn id="62" dur="2000" fill="hold"/>
                                        <p:tgtEl>
                                          <p:spTgt spid="20"/>
                                        </p:tgtEl>
                                        <p:attrNameLst>
                                          <p:attrName>ppt_y</p:attrName>
                                        </p:attrNameLst>
                                      </p:cBhvr>
                                      <p:tavLst>
                                        <p:tav tm="100000">
                                          <p:val>
                                            <p:strVal val="#ppt_y+.1"/>
                                          </p:val>
                                        </p:tav>
                                        <p:tav>
                                          <p:val>
                                            <p:strVal val="#ppt_y"/>
                                          </p:val>
                                        </p:tav>
                                      </p:tavLst>
                                    </p:anim>
                                  </p:childTnLst>
                                </p:cTn>
                              </p:par>
                            </p:childTnLst>
                          </p:cTn>
                        </p:par>
                        <p:par>
                          <p:cTn id="63" fill="hold">
                            <p:stCondLst>
                              <p:cond delay="24000"/>
                            </p:stCondLst>
                            <p:childTnLst>
                              <p:par>
                                <p:cTn id="64" presetID="9" presetClass="entr" fill="hold" nodeType="afterEffect">
                                  <p:stCondLst>
                                    <p:cond delay="0"/>
                                  </p:stCondLst>
                                  <p:childTnLst>
                                    <p:set>
                                      <p:cBhvr additive="repl">
                                        <p:cTn id="65" dur="1" fill="hold">
                                          <p:stCondLst>
                                            <p:cond delay="0"/>
                                          </p:stCondLst>
                                        </p:cTn>
                                        <p:tgtEl>
                                          <p:spTgt spid="22"/>
                                        </p:tgtEl>
                                        <p:attrNameLst>
                                          <p:attrName>style.visibility</p:attrName>
                                        </p:attrNameLst>
                                      </p:cBhvr>
                                      <p:to>
                                        <p:strVal val="visible"/>
                                      </p:to>
                                    </p:set>
                                    <p:animEffect transition="in" filter="dissolve">
                                      <p:cBhvr additive="repl">
                                        <p:cTn id="66" dur="20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270"/>
            <a:ext cx="4722090" cy="1443182"/>
          </a:xfrm>
          <a:solidFill>
            <a:srgbClr val="000000"/>
          </a:solidFill>
        </p:spPr>
        <p:txBody>
          <a:bodyPr/>
          <a:lstStyle/>
          <a:p>
            <a:pPr>
              <a:defRPr/>
            </a:pPr>
            <a:r>
              <a:rPr lang="ar-JO" sz="3200" dirty="0">
                <a:solidFill>
                  <a:schemeClr val="accent3"/>
                </a:solidFill>
              </a:rPr>
              <a:t>ضد المسيح                       يقيم صورة للعبادة</a:t>
            </a:r>
            <a:br>
              <a:rPr lang="en-US" sz="3200" dirty="0">
                <a:solidFill>
                  <a:schemeClr val="accent3"/>
                </a:solidFill>
              </a:rPr>
            </a:br>
            <a:r>
              <a:rPr lang="en-US" sz="3200" dirty="0">
                <a:solidFill>
                  <a:schemeClr val="accent3"/>
                </a:solidFill>
              </a:rPr>
              <a:t>(</a:t>
            </a:r>
            <a:r>
              <a:rPr lang="ar-JO" sz="3200" dirty="0">
                <a:solidFill>
                  <a:schemeClr val="accent3"/>
                </a:solidFill>
              </a:rPr>
              <a:t>2 تس 2 : 3-4</a:t>
            </a:r>
            <a:r>
              <a:rPr lang="en-US" sz="3200" dirty="0">
                <a:solidFill>
                  <a:schemeClr val="accent3"/>
                </a:solidFill>
              </a:rPr>
              <a:t>)</a:t>
            </a:r>
          </a:p>
        </p:txBody>
      </p:sp>
      <p:sp>
        <p:nvSpPr>
          <p:cNvPr id="6" name="Title 1"/>
          <p:cNvSpPr txBox="1">
            <a:spLocks/>
          </p:cNvSpPr>
          <p:nvPr/>
        </p:nvSpPr>
        <p:spPr bwMode="auto">
          <a:xfrm>
            <a:off x="4283968" y="300182"/>
            <a:ext cx="4848591" cy="6557818"/>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3 لا يخدعنكم أحد على طريقة ما لأنه لا يأتِ إن لم يأتِ الإرتداد أولاً ويستعلن إنسان الخطية ابن الهلاك 4 المقاوم والمرتفع على كل ما يدعى إلهاً أو معبوداً حتى إنه يجلس في هيكل الله كإله مظهراً نفسه أنه إله</a:t>
            </a:r>
            <a:endParaRPr kumimoji="0" lang="en-US" sz="40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34815" y="1731807"/>
            <a:ext cx="3897746" cy="4872182"/>
          </a:xfrm>
          <a:prstGeom prst="rect">
            <a:avLst/>
          </a:prstGeom>
        </p:spPr>
      </p:pic>
      <p:sp>
        <p:nvSpPr>
          <p:cNvPr id="5" name="Text Box 19"/>
          <p:cNvSpPr txBox="1">
            <a:spLocks noChangeArrowheads="1"/>
          </p:cNvSpPr>
          <p:nvPr/>
        </p:nvSpPr>
        <p:spPr bwMode="auto">
          <a:xfrm>
            <a:off x="8172400" y="-521081"/>
            <a:ext cx="726779"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80ي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0996577"/>
      </p:ext>
    </p:extLst>
  </p:cSld>
  <p:clrMapOvr>
    <a:overrideClrMapping bg1="lt1" tx1="dk1" bg2="lt2" tx2="dk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 y="8504"/>
            <a:ext cx="8324180" cy="914083"/>
          </a:xfrm>
          <a:solidFill>
            <a:srgbClr val="FF0000"/>
          </a:solidFill>
        </p:spPr>
        <p:txBody>
          <a:bodyPr/>
          <a:lstStyle/>
          <a:p>
            <a:r>
              <a:rPr lang="ar-JO" sz="3200" dirty="0">
                <a:effectLst>
                  <a:outerShdw blurRad="38100" dist="38100" dir="2700000" algn="tl">
                    <a:srgbClr val="000000">
                      <a:alpha val="43137"/>
                    </a:srgbClr>
                  </a:outerShdw>
                </a:effectLst>
              </a:rPr>
              <a:t>لأنه لا يأتي إن لم يأت (2: 3أ)</a:t>
            </a:r>
            <a:endParaRPr lang="en-US" sz="3200" dirty="0">
              <a:effectLst>
                <a:outerShdw blurRad="38100" dist="38100" dir="2700000" algn="tl">
                  <a:srgbClr val="000000">
                    <a:alpha val="43137"/>
                  </a:srgbClr>
                </a:outerShdw>
              </a:effectLst>
            </a:endParaRPr>
          </a:p>
        </p:txBody>
      </p:sp>
      <p:sp>
        <p:nvSpPr>
          <p:cNvPr id="3" name="Text Box 2"/>
          <p:cNvSpPr txBox="1">
            <a:spLocks noChangeArrowheads="1"/>
          </p:cNvSpPr>
          <p:nvPr/>
        </p:nvSpPr>
        <p:spPr bwMode="auto">
          <a:xfrm>
            <a:off x="844550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8100" y="895134"/>
            <a:ext cx="9105899"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 التمرد (</a:t>
            </a: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الإرتداد</a:t>
            </a: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يحدث (3ب)</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itle 1"/>
          <p:cNvSpPr txBox="1">
            <a:spLocks/>
          </p:cNvSpPr>
          <p:nvPr/>
        </p:nvSpPr>
        <p:spPr bwMode="auto">
          <a:xfrm>
            <a:off x="38101" y="2368867"/>
            <a:ext cx="9105899"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2. يستعلن </a:t>
            </a:r>
            <a:r>
              <a:rPr kumimoji="0" lang="ar-JO" sz="320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إنسان</a:t>
            </a: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الخطية (3ت)</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itle 1"/>
          <p:cNvSpPr txBox="1">
            <a:spLocks/>
          </p:cNvSpPr>
          <p:nvPr/>
        </p:nvSpPr>
        <p:spPr bwMode="auto">
          <a:xfrm>
            <a:off x="0" y="3989870"/>
            <a:ext cx="9105899" cy="960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marR="0" lvl="0" indent="-779463"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إلى أن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يرفع</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من الوسط الذي يحجز الآن (7ب)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itle 1"/>
          <p:cNvSpPr txBox="1">
            <a:spLocks/>
          </p:cNvSpPr>
          <p:nvPr/>
        </p:nvSpPr>
        <p:spPr bwMode="auto">
          <a:xfrm>
            <a:off x="730802" y="1410341"/>
            <a:ext cx="7947034"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r" defTabSz="457200" rtl="0"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779463" marR="0" lvl="0" indent="-779463" algn="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 العالم المسيحي مرتد تماماً </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Title 1"/>
          <p:cNvSpPr txBox="1">
            <a:spLocks/>
          </p:cNvSpPr>
          <p:nvPr/>
        </p:nvSpPr>
        <p:spPr bwMode="auto">
          <a:xfrm>
            <a:off x="646939" y="3111732"/>
            <a:ext cx="8030896" cy="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 ضد المسيح يبرم معاهدة مع إسرائيل (دا 9: 27)</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9" name="Title 1"/>
          <p:cNvSpPr txBox="1">
            <a:spLocks/>
          </p:cNvSpPr>
          <p:nvPr/>
        </p:nvSpPr>
        <p:spPr bwMode="auto">
          <a:xfrm>
            <a:off x="38102" y="4950823"/>
            <a:ext cx="8407398" cy="992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r" defTabSz="457200" rtl="0" eaLnBrk="0" fontAlgn="base" latinLnBrk="0" hangingPunct="0">
              <a:lnSpc>
                <a:spcPct val="100000"/>
              </a:lnSpc>
              <a:spcBef>
                <a:spcPct val="0"/>
              </a:spcBef>
              <a:spcAft>
                <a:spcPct val="0"/>
              </a:spcAft>
              <a:buClrTx/>
              <a:buSzTx/>
              <a:buFontTx/>
              <a:buNone/>
              <a:tabLst/>
              <a:defRPr/>
            </a:pPr>
            <a:r>
              <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تأثير الحاجز بالروح القدس في الكنيسة سوف يرفع إلى </a:t>
            </a:r>
          </a:p>
          <a:p>
            <a:pPr marL="358775" marR="0" lvl="0" indent="-358775" algn="r" defTabSz="457200" rtl="0" eaLnBrk="0" fontAlgn="base" latinLnBrk="0" hangingPunct="0">
              <a:lnSpc>
                <a:spcPct val="100000"/>
              </a:lnSpc>
              <a:spcBef>
                <a:spcPct val="0"/>
              </a:spcBef>
              <a:spcAft>
                <a:spcPct val="0"/>
              </a:spcAft>
              <a:buClrTx/>
              <a:buSzTx/>
              <a:buFontTx/>
              <a:buNone/>
              <a:tabLst/>
              <a:defRPr/>
            </a:pPr>
            <a:r>
              <a:rPr lang="ar-JO" dirty="0">
                <a:solidFill>
                  <a:srgbClr val="FFFFFF"/>
                </a:solidFill>
                <a:latin typeface="Arial" panose="020B0604020202020204" pitchFamily="34" charset="0"/>
                <a:cs typeface="Arial" panose="020B0604020202020204" pitchFamily="34" charset="0"/>
              </a:rPr>
              <a:t>     </a:t>
            </a:r>
            <a:r>
              <a:rPr kumimoji="0" lang="ar-JO"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  </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20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09917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أما تذكرون وأني أنا بعد عندكم كنت أقول لكم هذا والآن تعلمون ما يحجز حتى يستعلن في وقته لأن سر الإثم الآن يعمل فقط إلى أن يرفع من الوسط الذي يحجز الآن وحينئذ سيستعلن الأثيم الذي الرب يبيده بنفخة فمه ويبطله بظهور مجيئه</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2 تس 2 : 5-8</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307828511"/>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rgbClr val="000090"/>
          </a:solidFill>
        </p:spPr>
        <p:txBody>
          <a:bodyPr/>
          <a:lstStyle/>
          <a:p>
            <a:r>
              <a:rPr lang="ar-JO" dirty="0">
                <a:solidFill>
                  <a:schemeClr val="bg1"/>
                </a:solidFill>
                <a:ea typeface="ＭＳ Ｐゴシック" charset="0"/>
              </a:rPr>
              <a:t>الحاجز</a:t>
            </a:r>
            <a:endParaRPr lang="en-US" dirty="0">
              <a:solidFill>
                <a:schemeClr val="bg1"/>
              </a:solidFill>
              <a:ea typeface="ＭＳ Ｐゴシック" charset="0"/>
            </a:endParaRPr>
          </a:p>
        </p:txBody>
      </p:sp>
      <p:sp>
        <p:nvSpPr>
          <p:cNvPr id="681988" name="Rectangle 4"/>
          <p:cNvSpPr>
            <a:spLocks noChangeArrowheads="1"/>
          </p:cNvSpPr>
          <p:nvPr/>
        </p:nvSpPr>
        <p:spPr bwMode="auto">
          <a:xfrm>
            <a:off x="236538" y="1371600"/>
            <a:ext cx="8583612" cy="1193800"/>
          </a:xfrm>
          <a:prstGeom prst="rect">
            <a:avLst/>
          </a:prstGeom>
          <a:noFill/>
          <a:ln w="9525">
            <a:noFill/>
            <a:miter lim="800000"/>
            <a:headEnd/>
            <a:tailEnd/>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الروح الحاجز للشر من خلال الكنيسة سوف يكون غائباً        </a:t>
            </a:r>
            <a:r>
              <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تس 2: 6-7)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0772"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3"/>
          <p:cNvGrpSpPr>
            <a:grpSpLocks/>
          </p:cNvGrpSpPr>
          <p:nvPr/>
        </p:nvGrpSpPr>
        <p:grpSpPr bwMode="auto">
          <a:xfrm>
            <a:off x="107950" y="6220122"/>
            <a:ext cx="9217025" cy="687181"/>
            <a:chOff x="107504" y="6220122"/>
            <a:chExt cx="9217033" cy="687181"/>
          </a:xfrm>
        </p:grpSpPr>
        <p:sp>
          <p:nvSpPr>
            <p:cNvPr id="8" name="Rectangle 7"/>
            <p:cNvSpPr>
              <a:spLocks noChangeArrowheads="1"/>
            </p:cNvSpPr>
            <p:nvPr/>
          </p:nvSpPr>
          <p:spPr bwMode="auto">
            <a:xfrm>
              <a:off x="2195041" y="6297703"/>
              <a:ext cx="7129496"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روح = اسم محايد لكن مستخدم لشخص)</a:t>
              </a:r>
              <a:endParaRPr kumimoji="0" lang="en-US"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60782"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a:grpSpLocks/>
          </p:cNvGrpSpPr>
          <p:nvPr/>
        </p:nvGrpSpPr>
        <p:grpSpPr bwMode="auto">
          <a:xfrm>
            <a:off x="107950" y="5584948"/>
            <a:ext cx="9288463" cy="676897"/>
            <a:chOff x="107504" y="5584948"/>
            <a:chExt cx="9289046" cy="676897"/>
          </a:xfrm>
        </p:grpSpPr>
        <p:sp>
          <p:nvSpPr>
            <p:cNvPr id="6" name="Rectangle 5"/>
            <p:cNvSpPr>
              <a:spLocks noChangeArrowheads="1"/>
            </p:cNvSpPr>
            <p:nvPr/>
          </p:nvSpPr>
          <p:spPr bwMode="auto">
            <a:xfrm>
              <a:off x="2195170" y="5652245"/>
              <a:ext cx="7201380"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00CC99">
                      <a:lumMod val="60000"/>
                      <a:lumOff val="40000"/>
                    </a:srgbClr>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الذي يحجز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مذكر، 2: 7 = شخص)</a:t>
              </a:r>
              <a:endParaRPr kumimoji="0" lang="en-US"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60780"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 name="Group 1"/>
          <p:cNvGrpSpPr>
            <a:grpSpLocks/>
          </p:cNvGrpSpPr>
          <p:nvPr/>
        </p:nvGrpSpPr>
        <p:grpSpPr bwMode="auto">
          <a:xfrm>
            <a:off x="79375" y="4953000"/>
            <a:ext cx="9082553" cy="609600"/>
            <a:chOff x="80140" y="4953000"/>
            <a:chExt cx="9081348" cy="609600"/>
          </a:xfrm>
        </p:grpSpPr>
        <p:sp>
          <p:nvSpPr>
            <p:cNvPr id="7" name="Rectangle 6"/>
            <p:cNvSpPr>
              <a:spLocks noChangeArrowheads="1"/>
            </p:cNvSpPr>
            <p:nvPr/>
          </p:nvSpPr>
          <p:spPr bwMode="auto">
            <a:xfrm>
              <a:off x="2141075" y="4953000"/>
              <a:ext cx="7020413" cy="609600"/>
            </a:xfrm>
            <a:prstGeom prst="rect">
              <a:avLst/>
            </a:prstGeom>
            <a:noFill/>
            <a:ln w="9525">
              <a:noFill/>
              <a:miter lim="800000"/>
              <a:headEnd/>
              <a:tailEnd/>
            </a:ln>
          </p:spPr>
          <p:txBody>
            <a:bodyPr/>
            <a:lstStyle/>
            <a:p>
              <a:pPr marL="742950" marR="0" lvl="0" indent="-742950" algn="l" defTabSz="914400" rtl="1" eaLnBrk="0" fontAlgn="base" latinLnBrk="0" hangingPunct="0">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ما يحجز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محايد، 2: 6 = الكرازة بالإنجيل</a:t>
              </a:r>
              <a:r>
                <a:rPr kumimoji="0" lang="en-US"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a:t>
              </a:r>
            </a:p>
          </p:txBody>
        </p:sp>
        <p:pic>
          <p:nvPicPr>
            <p:cNvPr id="160778"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 name="Rectangle 4"/>
          <p:cNvSpPr>
            <a:spLocks noChangeArrowheads="1"/>
          </p:cNvSpPr>
          <p:nvPr/>
        </p:nvSpPr>
        <p:spPr bwMode="auto">
          <a:xfrm>
            <a:off x="250824" y="2595563"/>
            <a:ext cx="8707263" cy="2417762"/>
          </a:xfrm>
          <a:prstGeom prst="rect">
            <a:avLst/>
          </a:prstGeom>
          <a:solidFill>
            <a:schemeClr val="tx1"/>
          </a:solidFill>
          <a:ln w="9525">
            <a:noFill/>
            <a:miter lim="800000"/>
            <a:headEnd/>
            <a:tailEnd/>
          </a:ln>
        </p:spPr>
        <p:txBody>
          <a:bodyPr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والآن تعلمون </a:t>
            </a:r>
            <a:r>
              <a:rPr kumimoji="0" lang="ar-JO" sz="3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يحجز </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يستعلن في وقته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سر الإثم الآن يعمل فقط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إلى أن يرفع من الوسط </a:t>
            </a:r>
            <a:r>
              <a:rPr kumimoji="0" lang="ar-JO" sz="3600" b="1" u="none" strike="noStrike" kern="1200" cap="none" spc="0" normalizeH="0" baseline="0" noProof="0" dirty="0">
                <a:ln>
                  <a:noFill/>
                </a:ln>
                <a:solidFill>
                  <a:srgbClr val="00CC99">
                    <a:lumMod val="60000"/>
                    <a:lumOff val="40000"/>
                  </a:srgbClr>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 يحجز </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الآن</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518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bg/>
                                          </p:spTgt>
                                        </p:tgtEl>
                                        <p:attrNameLst>
                                          <p:attrName>style.visibility</p:attrName>
                                        </p:attrNameLst>
                                      </p:cBhvr>
                                      <p:to>
                                        <p:strVal val="visible"/>
                                      </p:to>
                                    </p:set>
                                    <p:animEffect transition="in" filter="dissolve">
                                      <p:cBhvr>
                                        <p:cTn id="24" dur="500"/>
                                        <p:tgtEl>
                                          <p:spTgt spid="14">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14" grpId="0" build="p"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3604" name="Text Box 1028"/>
          <p:cNvSpPr txBox="1">
            <a:spLocks noChangeArrowheads="1"/>
          </p:cNvSpPr>
          <p:nvPr/>
        </p:nvSpPr>
        <p:spPr bwMode="auto">
          <a:xfrm>
            <a:off x="-131278" y="4154263"/>
            <a:ext cx="1966118" cy="769441"/>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69 أسبوع</a:t>
            </a:r>
            <a:br>
              <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دا 9: 24-27</a:t>
            </a: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
        <p:nvSpPr>
          <p:cNvPr id="41989" name="Text Box 1029"/>
          <p:cNvSpPr txBox="1">
            <a:spLocks noChangeArrowheads="1"/>
          </p:cNvSpPr>
          <p:nvPr/>
        </p:nvSpPr>
        <p:spPr bwMode="auto">
          <a:xfrm>
            <a:off x="4786341" y="2157607"/>
            <a:ext cx="251644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المجيء الثاني</a:t>
            </a:r>
            <a:br>
              <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رؤ 19: 11-21</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1" name="Text Box 1031"/>
          <p:cNvSpPr txBox="1">
            <a:spLocks noChangeArrowheads="1"/>
          </p:cNvSpPr>
          <p:nvPr/>
        </p:nvSpPr>
        <p:spPr bwMode="auto">
          <a:xfrm>
            <a:off x="3914342" y="3276600"/>
            <a:ext cx="213021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الضيقة</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2" name="Text Box 1032"/>
          <p:cNvSpPr txBox="1">
            <a:spLocks noChangeArrowheads="1"/>
          </p:cNvSpPr>
          <p:nvPr/>
        </p:nvSpPr>
        <p:spPr bwMode="auto">
          <a:xfrm>
            <a:off x="4148672" y="4154263"/>
            <a:ext cx="8581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5ر3</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3" name="Text Box 1033"/>
          <p:cNvSpPr txBox="1">
            <a:spLocks noChangeArrowheads="1"/>
          </p:cNvSpPr>
          <p:nvPr/>
        </p:nvSpPr>
        <p:spPr bwMode="auto">
          <a:xfrm>
            <a:off x="5864918" y="3276600"/>
            <a:ext cx="18639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الألفية</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4" name="Text Box 1034"/>
          <p:cNvSpPr txBox="1">
            <a:spLocks noChangeArrowheads="1"/>
          </p:cNvSpPr>
          <p:nvPr/>
        </p:nvSpPr>
        <p:spPr bwMode="auto">
          <a:xfrm>
            <a:off x="5743983" y="4154263"/>
            <a:ext cx="211794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رؤ 20: 4-6</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53615" name="Rectangle 1040"/>
          <p:cNvSpPr>
            <a:spLocks noGrp="1" noChangeArrowheads="1"/>
          </p:cNvSpPr>
          <p:nvPr>
            <p:ph type="title" idx="4294967295"/>
          </p:nvPr>
        </p:nvSpPr>
        <p:spPr>
          <a:xfrm>
            <a:off x="4148671" y="1593512"/>
            <a:ext cx="3713257" cy="523220"/>
          </a:xfrm>
          <a:solidFill>
            <a:srgbClr val="800000"/>
          </a:solidFill>
        </p:spPr>
        <p:txBody>
          <a:bodyPr wrap="square" anchor="t">
            <a:spAutoFit/>
          </a:bodyPr>
          <a:lstStyle/>
          <a:p>
            <a:pPr>
              <a:spcBef>
                <a:spcPct val="50000"/>
              </a:spcBef>
            </a:pPr>
            <a:r>
              <a:rPr lang="ar-JO" altLang="ja-JP" sz="2800" dirty="0">
                <a:solidFill>
                  <a:srgbClr val="FFFFFF"/>
                </a:solidFill>
                <a:effectLst>
                  <a:outerShdw blurRad="50800" dist="63500" dir="2700000" algn="tl" rotWithShape="0">
                    <a:srgbClr val="000000"/>
                  </a:outerShdw>
                </a:effectLst>
                <a:ea typeface="ＭＳ Ｐゴシック" charset="0"/>
              </a:rPr>
              <a:t>يوم الرب</a:t>
            </a:r>
            <a:endParaRPr lang="en-US" sz="2800" dirty="0">
              <a:solidFill>
                <a:srgbClr val="FFFFFF"/>
              </a:solidFill>
              <a:effectLst>
                <a:outerShdw blurRad="50800" dist="63500" dir="2700000" algn="tl" rotWithShape="0">
                  <a:srgbClr val="000000"/>
                </a:outerShdw>
              </a:effectLst>
              <a:ea typeface="ＭＳ Ｐゴシック" charset="0"/>
            </a:endParaRPr>
          </a:p>
        </p:txBody>
      </p:sp>
      <p:sp>
        <p:nvSpPr>
          <p:cNvPr id="153616" name="Text Box 1041"/>
          <p:cNvSpPr txBox="1">
            <a:spLocks noChangeArrowheads="1"/>
          </p:cNvSpPr>
          <p:nvPr/>
        </p:nvSpPr>
        <p:spPr bwMode="auto">
          <a:xfrm>
            <a:off x="8243421" y="11903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213</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8" name="Text Box 1028"/>
          <p:cNvSpPr txBox="1">
            <a:spLocks noChangeArrowheads="1"/>
          </p:cNvSpPr>
          <p:nvPr/>
        </p:nvSpPr>
        <p:spPr bwMode="auto">
          <a:xfrm>
            <a:off x="1725986" y="4154263"/>
            <a:ext cx="2011448" cy="1077218"/>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عصر الكنيسة</a:t>
            </a:r>
            <a:b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مت 16: 18</a:t>
            </a:r>
            <a:b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أع 2: 1-4</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9" name="Text Box 1029"/>
          <p:cNvSpPr txBox="1">
            <a:spLocks noChangeArrowheads="1"/>
          </p:cNvSpPr>
          <p:nvPr/>
        </p:nvSpPr>
        <p:spPr bwMode="auto">
          <a:xfrm>
            <a:off x="2856857" y="560772"/>
            <a:ext cx="398904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كرسي الدينونة في السماء</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 كو 5: 10، 1 كو 3: 10-15</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cxnSp>
        <p:nvCxnSpPr>
          <p:cNvPr id="3" name="Straight Connector 2"/>
          <p:cNvCxnSpPr/>
          <p:nvPr/>
        </p:nvCxnSpPr>
        <p:spPr bwMode="auto">
          <a:xfrm>
            <a:off x="3858383" y="4114800"/>
            <a:ext cx="0" cy="1436914"/>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3" name="Text Box 1028"/>
          <p:cNvSpPr txBox="1">
            <a:spLocks noChangeArrowheads="1"/>
          </p:cNvSpPr>
          <p:nvPr/>
        </p:nvSpPr>
        <p:spPr bwMode="auto">
          <a:xfrm>
            <a:off x="3023809" y="5518601"/>
            <a:ext cx="3822093" cy="1169551"/>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فترة تحضيرية بسيطة</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قيام ضد المسيح</a:t>
            </a:r>
            <a:b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طول الفترة غير معروف</a:t>
            </a: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cxnSp>
        <p:nvCxnSpPr>
          <p:cNvPr id="24" name="Straight Connector 23"/>
          <p:cNvCxnSpPr/>
          <p:nvPr/>
        </p:nvCxnSpPr>
        <p:spPr bwMode="auto">
          <a:xfrm>
            <a:off x="1725985" y="4150713"/>
            <a:ext cx="0" cy="1001486"/>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5" name="Text Box 1028"/>
          <p:cNvSpPr txBox="1">
            <a:spLocks noChangeArrowheads="1"/>
          </p:cNvSpPr>
          <p:nvPr/>
        </p:nvSpPr>
        <p:spPr bwMode="auto">
          <a:xfrm>
            <a:off x="891411" y="5179569"/>
            <a:ext cx="1842117"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مت 27: 50</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nvGrpSpPr>
          <p:cNvPr id="7" name="Group 6"/>
          <p:cNvGrpSpPr/>
          <p:nvPr/>
        </p:nvGrpSpPr>
        <p:grpSpPr>
          <a:xfrm>
            <a:off x="1544739" y="3502025"/>
            <a:ext cx="362491" cy="555625"/>
            <a:chOff x="1155162" y="3084286"/>
            <a:chExt cx="362491" cy="555625"/>
          </a:xfrm>
        </p:grpSpPr>
        <p:cxnSp>
          <p:nvCxnSpPr>
            <p:cNvPr id="27" name="Straight Connector 26"/>
            <p:cNvCxnSpPr/>
            <p:nvPr/>
          </p:nvCxnSpPr>
          <p:spPr bwMode="auto">
            <a:xfrm>
              <a:off x="1338933" y="3084286"/>
              <a:ext cx="0" cy="555625"/>
            </a:xfrm>
            <a:prstGeom prst="line">
              <a:avLst/>
            </a:prstGeom>
            <a:solidFill>
              <a:schemeClr val="accent1"/>
            </a:solidFill>
            <a:ln w="76200" cap="flat" cmpd="sng" algn="ctr">
              <a:solidFill>
                <a:srgbClr val="FFFF00"/>
              </a:solidFill>
              <a:prstDash val="solid"/>
              <a:round/>
              <a:headEnd type="none" w="med" len="med"/>
              <a:tailEnd type="none" w="med" len="med"/>
            </a:ln>
            <a:effectLst/>
          </p:spPr>
        </p:cxnSp>
        <p:cxnSp>
          <p:nvCxnSpPr>
            <p:cNvPr id="29" name="Straight Connector 28"/>
            <p:cNvCxnSpPr/>
            <p:nvPr/>
          </p:nvCxnSpPr>
          <p:spPr bwMode="auto">
            <a:xfrm>
              <a:off x="1155162" y="3255736"/>
              <a:ext cx="362491" cy="1"/>
            </a:xfrm>
            <a:prstGeom prst="line">
              <a:avLst/>
            </a:prstGeom>
            <a:solidFill>
              <a:schemeClr val="accent1"/>
            </a:solidFill>
            <a:ln w="76200" cap="flat" cmpd="sng" algn="ctr">
              <a:solidFill>
                <a:srgbClr val="FFFF00"/>
              </a:solidFill>
              <a:prstDash val="solid"/>
              <a:round/>
              <a:headEnd type="none" w="med" len="med"/>
              <a:tailEnd type="none" w="med" len="med"/>
            </a:ln>
            <a:effectLst/>
          </p:spPr>
        </p:cxnSp>
      </p:grpSp>
      <p:sp>
        <p:nvSpPr>
          <p:cNvPr id="8" name="U-Turn Arrow 7"/>
          <p:cNvSpPr/>
          <p:nvPr/>
        </p:nvSpPr>
        <p:spPr bwMode="auto">
          <a:xfrm rot="10800000" flipH="1">
            <a:off x="2733528" y="537865"/>
            <a:ext cx="716003" cy="2855305"/>
          </a:xfrm>
          <a:prstGeom prst="uturnArrow">
            <a:avLst>
              <a:gd name="adj1" fmla="val 25000"/>
              <a:gd name="adj2" fmla="val 23116"/>
              <a:gd name="adj3" fmla="val 25000"/>
              <a:gd name="adj4" fmla="val 39782"/>
              <a:gd name="adj5" fmla="val 51107"/>
            </a:avLst>
          </a:prstGeom>
          <a:solidFill>
            <a:srgbClr val="FFFF00"/>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 name="Down Arrow 8"/>
          <p:cNvSpPr/>
          <p:nvPr/>
        </p:nvSpPr>
        <p:spPr bwMode="auto">
          <a:xfrm rot="10800000">
            <a:off x="3410865" y="1959429"/>
            <a:ext cx="290286" cy="20861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Down Arrow 33"/>
          <p:cNvSpPr/>
          <p:nvPr/>
        </p:nvSpPr>
        <p:spPr bwMode="auto">
          <a:xfrm>
            <a:off x="5730695" y="2927048"/>
            <a:ext cx="290286" cy="1130602"/>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990" name="Text Box 1030"/>
          <p:cNvSpPr txBox="1">
            <a:spLocks noChangeArrowheads="1"/>
          </p:cNvSpPr>
          <p:nvPr/>
        </p:nvSpPr>
        <p:spPr bwMode="auto">
          <a:xfrm>
            <a:off x="1797959" y="3262445"/>
            <a:ext cx="22098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الإختطاف</a:t>
            </a:r>
            <a:br>
              <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 تس 4 : 13-18</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cxnSp>
        <p:nvCxnSpPr>
          <p:cNvPr id="35" name="Straight Connector 34"/>
          <p:cNvCxnSpPr/>
          <p:nvPr/>
        </p:nvCxnSpPr>
        <p:spPr bwMode="auto">
          <a:xfrm>
            <a:off x="4140805" y="1608398"/>
            <a:ext cx="0" cy="2506402"/>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37" name="Text Box 1032"/>
          <p:cNvSpPr txBox="1">
            <a:spLocks noChangeArrowheads="1"/>
          </p:cNvSpPr>
          <p:nvPr/>
        </p:nvSpPr>
        <p:spPr bwMode="auto">
          <a:xfrm>
            <a:off x="4402035" y="4478686"/>
            <a:ext cx="12095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7 سنوات</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8" name="Text Box 1032"/>
          <p:cNvSpPr txBox="1">
            <a:spLocks noChangeArrowheads="1"/>
          </p:cNvSpPr>
          <p:nvPr/>
        </p:nvSpPr>
        <p:spPr bwMode="auto">
          <a:xfrm>
            <a:off x="5006795" y="4154263"/>
            <a:ext cx="8581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5ر3</a:t>
            </a:r>
            <a:endPar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cxnSp>
        <p:nvCxnSpPr>
          <p:cNvPr id="39" name="Straight Connector 38"/>
          <p:cNvCxnSpPr/>
          <p:nvPr/>
        </p:nvCxnSpPr>
        <p:spPr bwMode="auto">
          <a:xfrm>
            <a:off x="5018252" y="3749968"/>
            <a:ext cx="0" cy="35999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43" name="Text Box 1028"/>
          <p:cNvSpPr txBox="1">
            <a:spLocks noChangeArrowheads="1"/>
          </p:cNvSpPr>
          <p:nvPr/>
        </p:nvSpPr>
        <p:spPr bwMode="auto">
          <a:xfrm>
            <a:off x="3819637" y="4802870"/>
            <a:ext cx="2526736" cy="646331"/>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أسبوع دانيال السبعين</a:t>
            </a:r>
            <a:r>
              <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br>
              <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مت 24: 21</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5" name="Text Box 1034"/>
          <p:cNvSpPr txBox="1">
            <a:spLocks noChangeArrowheads="1"/>
          </p:cNvSpPr>
          <p:nvPr/>
        </p:nvSpPr>
        <p:spPr bwMode="auto">
          <a:xfrm>
            <a:off x="5743983" y="3595985"/>
            <a:ext cx="211794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1000 سنة</a:t>
            </a:r>
            <a:endParaRPr kumimoji="0" lang="en-US"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6" name="Text Box 1033"/>
          <p:cNvSpPr txBox="1">
            <a:spLocks noChangeArrowheads="1"/>
          </p:cNvSpPr>
          <p:nvPr/>
        </p:nvSpPr>
        <p:spPr bwMode="auto">
          <a:xfrm>
            <a:off x="7680470" y="3262445"/>
            <a:ext cx="134388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الحالة الأبدية</a:t>
            </a: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7" name="Text Box 1034"/>
          <p:cNvSpPr txBox="1">
            <a:spLocks noChangeArrowheads="1"/>
          </p:cNvSpPr>
          <p:nvPr/>
        </p:nvSpPr>
        <p:spPr bwMode="auto">
          <a:xfrm>
            <a:off x="7680471" y="4154263"/>
            <a:ext cx="146353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غير محدودة</a:t>
            </a: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grpSp>
        <p:nvGrpSpPr>
          <p:cNvPr id="31" name="Group 30"/>
          <p:cNvGrpSpPr/>
          <p:nvPr/>
        </p:nvGrpSpPr>
        <p:grpSpPr>
          <a:xfrm>
            <a:off x="0" y="3961949"/>
            <a:ext cx="7704675" cy="320222"/>
            <a:chOff x="0" y="3961949"/>
            <a:chExt cx="7704675" cy="320222"/>
          </a:xfrm>
        </p:grpSpPr>
        <p:sp>
          <p:nvSpPr>
            <p:cNvPr id="153602" name="Line 1026"/>
            <p:cNvSpPr>
              <a:spLocks noChangeShapeType="1"/>
            </p:cNvSpPr>
            <p:nvPr/>
          </p:nvSpPr>
          <p:spPr bwMode="auto">
            <a:xfrm>
              <a:off x="2648864" y="4081841"/>
              <a:ext cx="5055811" cy="14155"/>
            </a:xfrm>
            <a:prstGeom prst="line">
              <a:avLst/>
            </a:prstGeom>
            <a:noFill/>
            <a:ln w="57150" cmpd="sng">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cxnSp>
          <p:nvCxnSpPr>
            <p:cNvPr id="16" name="Straight Connector 15"/>
            <p:cNvCxnSpPr/>
            <p:nvPr/>
          </p:nvCxnSpPr>
          <p:spPr bwMode="auto">
            <a:xfrm>
              <a:off x="0" y="4057651"/>
              <a:ext cx="2467427" cy="2419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nvGrpSpPr>
            <p:cNvPr id="28" name="Group 27"/>
            <p:cNvGrpSpPr/>
            <p:nvPr/>
          </p:nvGrpSpPr>
          <p:grpSpPr>
            <a:xfrm>
              <a:off x="2370667" y="3961949"/>
              <a:ext cx="330212" cy="320222"/>
              <a:chOff x="28418" y="2225524"/>
              <a:chExt cx="330212" cy="320222"/>
            </a:xfrm>
          </p:grpSpPr>
          <p:cxnSp>
            <p:nvCxnSpPr>
              <p:cNvPr id="51" name="Straight Connector 50"/>
              <p:cNvCxnSpPr/>
              <p:nvPr/>
            </p:nvCxnSpPr>
            <p:spPr bwMode="auto">
              <a:xfrm flipV="1">
                <a:off x="28418"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54" name="Straight Connector 53"/>
              <p:cNvCxnSpPr/>
              <p:nvPr/>
            </p:nvCxnSpPr>
            <p:spPr bwMode="auto">
              <a:xfrm flipV="1">
                <a:off x="193524"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grpSp>
      <p:sp>
        <p:nvSpPr>
          <p:cNvPr id="58" name="Text Box 1029"/>
          <p:cNvSpPr txBox="1">
            <a:spLocks noChangeArrowheads="1"/>
          </p:cNvSpPr>
          <p:nvPr/>
        </p:nvSpPr>
        <p:spPr bwMode="auto">
          <a:xfrm>
            <a:off x="6925415" y="5934099"/>
            <a:ext cx="216111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النبوة ( سلسلة فيديوهات كلية دالاس، 1980)</a:t>
            </a:r>
            <a:endParaRPr kumimoji="0" lang="en-US" sz="16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2" name="Text Box 1028"/>
          <p:cNvSpPr txBox="1">
            <a:spLocks noChangeArrowheads="1"/>
          </p:cNvSpPr>
          <p:nvPr/>
        </p:nvSpPr>
        <p:spPr bwMode="auto">
          <a:xfrm>
            <a:off x="129851" y="114239"/>
            <a:ext cx="8348302"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 تس 2: 3-7 هي متطلب سابق قبل يوم الرب (3 منهم) :</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nvGrpSpPr>
          <p:cNvPr id="32" name="Group 31"/>
          <p:cNvGrpSpPr/>
          <p:nvPr/>
        </p:nvGrpSpPr>
        <p:grpSpPr>
          <a:xfrm>
            <a:off x="117803" y="1049731"/>
            <a:ext cx="2583075" cy="400110"/>
            <a:chOff x="117803" y="560772"/>
            <a:chExt cx="2583075" cy="400110"/>
          </a:xfrm>
        </p:grpSpPr>
        <p:sp>
          <p:nvSpPr>
            <p:cNvPr id="59"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   </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الإرتداد (2: 3ب)</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3"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grpSp>
        <p:nvGrpSpPr>
          <p:cNvPr id="33" name="Group 32"/>
          <p:cNvGrpSpPr/>
          <p:nvPr/>
        </p:nvGrpSpPr>
        <p:grpSpPr>
          <a:xfrm>
            <a:off x="117803" y="1511396"/>
            <a:ext cx="2583075" cy="427404"/>
            <a:chOff x="117803" y="1022437"/>
            <a:chExt cx="2583075" cy="427404"/>
          </a:xfrm>
        </p:grpSpPr>
        <p:sp>
          <p:nvSpPr>
            <p:cNvPr id="6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   </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ضد المسيح (2: 3ت)</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4"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3</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113039" y="580695"/>
            <a:ext cx="2583075" cy="404312"/>
            <a:chOff x="117803" y="1538690"/>
            <a:chExt cx="2583075" cy="404312"/>
          </a:xfrm>
        </p:grpSpPr>
        <p:sp>
          <p:nvSpPr>
            <p:cNvPr id="61"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3   </a:t>
              </a: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الحاجز (2: 7ب)</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5"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grpSp>
      <p:sp>
        <p:nvSpPr>
          <p:cNvPr id="66" name="Text Box 1028"/>
          <p:cNvSpPr txBox="1">
            <a:spLocks noChangeArrowheads="1"/>
          </p:cNvSpPr>
          <p:nvPr/>
        </p:nvSpPr>
        <p:spPr bwMode="auto">
          <a:xfrm>
            <a:off x="3678101" y="422005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7" name="Text Box 1028"/>
          <p:cNvSpPr txBox="1">
            <a:spLocks noChangeArrowheads="1"/>
          </p:cNvSpPr>
          <p:nvPr/>
        </p:nvSpPr>
        <p:spPr bwMode="auto">
          <a:xfrm>
            <a:off x="3960523" y="3657204"/>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3</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8" name="Text Box 1028"/>
          <p:cNvSpPr txBox="1">
            <a:spLocks noChangeArrowheads="1"/>
          </p:cNvSpPr>
          <p:nvPr/>
        </p:nvSpPr>
        <p:spPr bwMode="auto">
          <a:xfrm>
            <a:off x="3381869" y="1569333"/>
            <a:ext cx="360563" cy="400110"/>
          </a:xfrm>
          <a:prstGeom prst="rect">
            <a:avLst/>
          </a:prstGeom>
          <a:solidFill>
            <a:srgbClr val="800000"/>
          </a:solidFill>
          <a:ln w="38100">
            <a:no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1</a:t>
            </a:r>
            <a:endParaRPr kumimoji="0" lang="en-US" sz="18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3974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box(out)">
                                      <p:cBhvr>
                                        <p:cTn id="15" dur="10"/>
                                        <p:tgtEl>
                                          <p:spTgt spid="41990"/>
                                        </p:tgtEl>
                                      </p:cBhvr>
                                    </p:animEffect>
                                  </p:childTnLst>
                                </p:cTn>
                              </p:par>
                            </p:childTnLst>
                          </p:cTn>
                        </p:par>
                        <p:par>
                          <p:cTn id="16" fill="hold">
                            <p:stCondLst>
                              <p:cond delay="1010"/>
                            </p:stCondLst>
                            <p:childTnLst>
                              <p:par>
                                <p:cTn id="17" presetID="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1510"/>
                            </p:stCondLst>
                            <p:childTnLst>
                              <p:par>
                                <p:cTn id="22" presetID="55"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1000" fill="hold"/>
                                        <p:tgtEl>
                                          <p:spTgt spid="68"/>
                                        </p:tgtEl>
                                        <p:attrNameLst>
                                          <p:attrName>ppt_w</p:attrName>
                                        </p:attrNameLst>
                                      </p:cBhvr>
                                      <p:tavLst>
                                        <p:tav tm="0">
                                          <p:val>
                                            <p:strVal val="#ppt_w*0.70"/>
                                          </p:val>
                                        </p:tav>
                                        <p:tav tm="100000">
                                          <p:val>
                                            <p:strVal val="#ppt_w"/>
                                          </p:val>
                                        </p:tav>
                                      </p:tavLst>
                                    </p:anim>
                                    <p:anim calcmode="lin" valueType="num">
                                      <p:cBhvr>
                                        <p:cTn id="25" dur="1000" fill="hold"/>
                                        <p:tgtEl>
                                          <p:spTgt spid="68"/>
                                        </p:tgtEl>
                                        <p:attrNameLst>
                                          <p:attrName>ppt_h</p:attrName>
                                        </p:attrNameLst>
                                      </p:cBhvr>
                                      <p:tavLst>
                                        <p:tav tm="0">
                                          <p:val>
                                            <p:strVal val="#ppt_h"/>
                                          </p:val>
                                        </p:tav>
                                        <p:tav tm="100000">
                                          <p:val>
                                            <p:strVal val="#ppt_h"/>
                                          </p:val>
                                        </p:tav>
                                      </p:tavLst>
                                    </p:anim>
                                    <p:animEffect transition="in" filter="fade">
                                      <p:cBhvr>
                                        <p:cTn id="26" dur="1000"/>
                                        <p:tgtEl>
                                          <p:spTgt spid="68"/>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par>
                          <p:cTn id="34" fill="hold">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1000" fill="hold"/>
                                        <p:tgtEl>
                                          <p:spTgt spid="66"/>
                                        </p:tgtEl>
                                        <p:attrNameLst>
                                          <p:attrName>ppt_w</p:attrName>
                                        </p:attrNameLst>
                                      </p:cBhvr>
                                      <p:tavLst>
                                        <p:tav tm="0">
                                          <p:val>
                                            <p:strVal val="#ppt_w*0.70"/>
                                          </p:val>
                                        </p:tav>
                                        <p:tav tm="100000">
                                          <p:val>
                                            <p:strVal val="#ppt_w"/>
                                          </p:val>
                                        </p:tav>
                                      </p:tavLst>
                                    </p:anim>
                                    <p:anim calcmode="lin" valueType="num">
                                      <p:cBhvr>
                                        <p:cTn id="38" dur="1000" fill="hold"/>
                                        <p:tgtEl>
                                          <p:spTgt spid="66"/>
                                        </p:tgtEl>
                                        <p:attrNameLst>
                                          <p:attrName>ppt_h</p:attrName>
                                        </p:attrNameLst>
                                      </p:cBhvr>
                                      <p:tavLst>
                                        <p:tav tm="0">
                                          <p:val>
                                            <p:strVal val="#ppt_h"/>
                                          </p:val>
                                        </p:tav>
                                        <p:tav tm="100000">
                                          <p:val>
                                            <p:strVal val="#ppt_h"/>
                                          </p:val>
                                        </p:tav>
                                      </p:tavLst>
                                    </p:anim>
                                    <p:animEffect transition="in" filter="fade">
                                      <p:cBhvr>
                                        <p:cTn id="39" dur="1000"/>
                                        <p:tgtEl>
                                          <p:spTgt spid="66"/>
                                        </p:tgtEl>
                                      </p:cBhvr>
                                    </p:animEffec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1500"/>
                            </p:stCondLst>
                            <p:childTnLst>
                              <p:par>
                                <p:cTn id="43" presetID="55"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1000" fill="hold"/>
                                        <p:tgtEl>
                                          <p:spTgt spid="67"/>
                                        </p:tgtEl>
                                        <p:attrNameLst>
                                          <p:attrName>ppt_w</p:attrName>
                                        </p:attrNameLst>
                                      </p:cBhvr>
                                      <p:tavLst>
                                        <p:tav tm="0">
                                          <p:val>
                                            <p:strVal val="#ppt_w*0.70"/>
                                          </p:val>
                                        </p:tav>
                                        <p:tav tm="100000">
                                          <p:val>
                                            <p:strVal val="#ppt_w"/>
                                          </p:val>
                                        </p:tav>
                                      </p:tavLst>
                                    </p:anim>
                                    <p:anim calcmode="lin" valueType="num">
                                      <p:cBhvr>
                                        <p:cTn id="53" dur="1000" fill="hold"/>
                                        <p:tgtEl>
                                          <p:spTgt spid="67"/>
                                        </p:tgtEl>
                                        <p:attrNameLst>
                                          <p:attrName>ppt_h</p:attrName>
                                        </p:attrNameLst>
                                      </p:cBhvr>
                                      <p:tavLst>
                                        <p:tav tm="0">
                                          <p:val>
                                            <p:strVal val="#ppt_h"/>
                                          </p:val>
                                        </p:tav>
                                        <p:tav tm="100000">
                                          <p:val>
                                            <p:strVal val="#ppt_h"/>
                                          </p:val>
                                        </p:tav>
                                      </p:tavLst>
                                    </p:anim>
                                    <p:animEffect transition="in" filter="fade">
                                      <p:cBhvr>
                                        <p:cTn id="54" dur="1000"/>
                                        <p:tgtEl>
                                          <p:spTgt spid="67"/>
                                        </p:tgtEl>
                                      </p:cBhvr>
                                    </p:animEffec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up)">
                                      <p:cBhvr>
                                        <p:cTn id="66" dur="500"/>
                                        <p:tgtEl>
                                          <p:spTgt spid="3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par>
                          <p:cTn id="70" fill="hold">
                            <p:stCondLst>
                              <p:cond delay="1000"/>
                            </p:stCondLst>
                            <p:childTnLst>
                              <p:par>
                                <p:cTn id="71" presetID="2" presetClass="entr" presetSubtype="1" fill="hold" grpId="0" nodeType="afterEffect">
                                  <p:stCondLst>
                                    <p:cond delay="0"/>
                                  </p:stCondLst>
                                  <p:childTnLst>
                                    <p:set>
                                      <p:cBhvr>
                                        <p:cTn id="72" dur="1" fill="hold">
                                          <p:stCondLst>
                                            <p:cond delay="0"/>
                                          </p:stCondLst>
                                        </p:cTn>
                                        <p:tgtEl>
                                          <p:spTgt spid="41989"/>
                                        </p:tgtEl>
                                        <p:attrNameLst>
                                          <p:attrName>style.visibility</p:attrName>
                                        </p:attrNameLst>
                                      </p:cBhvr>
                                      <p:to>
                                        <p:strVal val="visible"/>
                                      </p:to>
                                    </p:set>
                                    <p:anim calcmode="lin" valueType="num">
                                      <p:cBhvr additive="base">
                                        <p:cTn id="73" dur="500" fill="hold"/>
                                        <p:tgtEl>
                                          <p:spTgt spid="41989"/>
                                        </p:tgtEl>
                                        <p:attrNameLst>
                                          <p:attrName>ppt_x</p:attrName>
                                        </p:attrNameLst>
                                      </p:cBhvr>
                                      <p:tavLst>
                                        <p:tav tm="0">
                                          <p:val>
                                            <p:strVal val="#ppt_x"/>
                                          </p:val>
                                        </p:tav>
                                        <p:tav tm="100000">
                                          <p:val>
                                            <p:strVal val="#ppt_x"/>
                                          </p:val>
                                        </p:tav>
                                      </p:tavLst>
                                    </p:anim>
                                    <p:anim calcmode="lin" valueType="num">
                                      <p:cBhvr additive="base">
                                        <p:cTn id="74" dur="500" fill="hold"/>
                                        <p:tgtEl>
                                          <p:spTgt spid="41989"/>
                                        </p:tgtEl>
                                        <p:attrNameLst>
                                          <p:attrName>ppt_y</p:attrName>
                                        </p:attrNameLst>
                                      </p:cBhvr>
                                      <p:tavLst>
                                        <p:tav tm="0">
                                          <p:val>
                                            <p:strVal val="0-#ppt_h/2"/>
                                          </p:val>
                                        </p:tav>
                                        <p:tav tm="100000">
                                          <p:val>
                                            <p:strVal val="#ppt_y"/>
                                          </p:val>
                                        </p:tav>
                                      </p:tavLst>
                                    </p:anim>
                                  </p:childTnLst>
                                </p:cTn>
                              </p:par>
                            </p:childTnLst>
                          </p:cTn>
                        </p:par>
                        <p:par>
                          <p:cTn id="75" fill="hold">
                            <p:stCondLst>
                              <p:cond delay="1500"/>
                            </p:stCondLst>
                            <p:childTnLst>
                              <p:par>
                                <p:cTn id="76" presetID="55"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1000" fill="hold"/>
                                        <p:tgtEl>
                                          <p:spTgt spid="43"/>
                                        </p:tgtEl>
                                        <p:attrNameLst>
                                          <p:attrName>ppt_w</p:attrName>
                                        </p:attrNameLst>
                                      </p:cBhvr>
                                      <p:tavLst>
                                        <p:tav tm="0">
                                          <p:val>
                                            <p:strVal val="#ppt_w*0.70"/>
                                          </p:val>
                                        </p:tav>
                                        <p:tav tm="100000">
                                          <p:val>
                                            <p:strVal val="#ppt_w"/>
                                          </p:val>
                                        </p:tav>
                                      </p:tavLst>
                                    </p:anim>
                                    <p:anim calcmode="lin" valueType="num">
                                      <p:cBhvr>
                                        <p:cTn id="79" dur="1000" fill="hold"/>
                                        <p:tgtEl>
                                          <p:spTgt spid="43"/>
                                        </p:tgtEl>
                                        <p:attrNameLst>
                                          <p:attrName>ppt_h</p:attrName>
                                        </p:attrNameLst>
                                      </p:cBhvr>
                                      <p:tavLst>
                                        <p:tav tm="0">
                                          <p:val>
                                            <p:strVal val="#ppt_h"/>
                                          </p:val>
                                        </p:tav>
                                        <p:tav tm="100000">
                                          <p:val>
                                            <p:strVal val="#ppt_h"/>
                                          </p:val>
                                        </p:tav>
                                      </p:tavLst>
                                    </p:anim>
                                    <p:animEffect transition="in" filter="fade">
                                      <p:cBhvr>
                                        <p:cTn id="80" dur="1000"/>
                                        <p:tgtEl>
                                          <p:spTgt spid="43"/>
                                        </p:tgtEl>
                                      </p:cBhvr>
                                    </p:animEffect>
                                  </p:childTnLst>
                                </p:cTn>
                              </p:par>
                            </p:childTnLst>
                          </p:cTn>
                        </p:par>
                        <p:par>
                          <p:cTn id="81" fill="hold">
                            <p:stCondLst>
                              <p:cond delay="2500"/>
                            </p:stCondLst>
                            <p:childTnLst>
                              <p:par>
                                <p:cTn id="82" presetID="23" presetClass="entr" presetSubtype="16" fill="hold" grpId="0" nodeType="afterEffect">
                                  <p:stCondLst>
                                    <p:cond delay="1000"/>
                                  </p:stCondLst>
                                  <p:childTnLst>
                                    <p:set>
                                      <p:cBhvr>
                                        <p:cTn id="83" dur="1" fill="hold">
                                          <p:stCondLst>
                                            <p:cond delay="0"/>
                                          </p:stCondLst>
                                        </p:cTn>
                                        <p:tgtEl>
                                          <p:spTgt spid="41991"/>
                                        </p:tgtEl>
                                        <p:attrNameLst>
                                          <p:attrName>style.visibility</p:attrName>
                                        </p:attrNameLst>
                                      </p:cBhvr>
                                      <p:to>
                                        <p:strVal val="visible"/>
                                      </p:to>
                                    </p:set>
                                    <p:anim calcmode="lin" valueType="num">
                                      <p:cBhvr>
                                        <p:cTn id="84" dur="500" fill="hold"/>
                                        <p:tgtEl>
                                          <p:spTgt spid="41991"/>
                                        </p:tgtEl>
                                        <p:attrNameLst>
                                          <p:attrName>ppt_w</p:attrName>
                                        </p:attrNameLst>
                                      </p:cBhvr>
                                      <p:tavLst>
                                        <p:tav tm="0">
                                          <p:val>
                                            <p:fltVal val="0"/>
                                          </p:val>
                                        </p:tav>
                                        <p:tav tm="100000">
                                          <p:val>
                                            <p:strVal val="#ppt_w"/>
                                          </p:val>
                                        </p:tav>
                                      </p:tavLst>
                                    </p:anim>
                                    <p:anim calcmode="lin" valueType="num">
                                      <p:cBhvr>
                                        <p:cTn id="85" dur="500" fill="hold"/>
                                        <p:tgtEl>
                                          <p:spTgt spid="41991"/>
                                        </p:tgtEl>
                                        <p:attrNameLst>
                                          <p:attrName>ppt_h</p:attrName>
                                        </p:attrNameLst>
                                      </p:cBhvr>
                                      <p:tavLst>
                                        <p:tav tm="0">
                                          <p:val>
                                            <p:fltVal val="0"/>
                                          </p:val>
                                        </p:tav>
                                        <p:tav tm="100000">
                                          <p:val>
                                            <p:strVal val="#ppt_h"/>
                                          </p:val>
                                        </p:tav>
                                      </p:tavLst>
                                    </p:anim>
                                  </p:childTnLst>
                                </p:cTn>
                              </p:par>
                            </p:childTnLst>
                          </p:cTn>
                        </p:par>
                        <p:par>
                          <p:cTn id="86" fill="hold">
                            <p:stCondLst>
                              <p:cond delay="4000"/>
                            </p:stCondLst>
                            <p:childTnLst>
                              <p:par>
                                <p:cTn id="87" presetID="23" presetClass="entr" presetSubtype="16" fill="hold" grpId="0" nodeType="afterEffect">
                                  <p:stCondLst>
                                    <p:cond delay="0"/>
                                  </p:stCondLst>
                                  <p:childTnLst>
                                    <p:set>
                                      <p:cBhvr>
                                        <p:cTn id="88" dur="1" fill="hold">
                                          <p:stCondLst>
                                            <p:cond delay="0"/>
                                          </p:stCondLst>
                                        </p:cTn>
                                        <p:tgtEl>
                                          <p:spTgt spid="41992"/>
                                        </p:tgtEl>
                                        <p:attrNameLst>
                                          <p:attrName>style.visibility</p:attrName>
                                        </p:attrNameLst>
                                      </p:cBhvr>
                                      <p:to>
                                        <p:strVal val="visible"/>
                                      </p:to>
                                    </p:set>
                                    <p:anim calcmode="lin" valueType="num">
                                      <p:cBhvr>
                                        <p:cTn id="89" dur="500" fill="hold"/>
                                        <p:tgtEl>
                                          <p:spTgt spid="41992"/>
                                        </p:tgtEl>
                                        <p:attrNameLst>
                                          <p:attrName>ppt_w</p:attrName>
                                        </p:attrNameLst>
                                      </p:cBhvr>
                                      <p:tavLst>
                                        <p:tav tm="0">
                                          <p:val>
                                            <p:fltVal val="0"/>
                                          </p:val>
                                        </p:tav>
                                        <p:tav tm="100000">
                                          <p:val>
                                            <p:strVal val="#ppt_w"/>
                                          </p:val>
                                        </p:tav>
                                      </p:tavLst>
                                    </p:anim>
                                    <p:anim calcmode="lin" valueType="num">
                                      <p:cBhvr>
                                        <p:cTn id="90" dur="500" fill="hold"/>
                                        <p:tgtEl>
                                          <p:spTgt spid="41992"/>
                                        </p:tgtEl>
                                        <p:attrNameLst>
                                          <p:attrName>ppt_h</p:attrName>
                                        </p:attrNameLst>
                                      </p:cBhvr>
                                      <p:tavLst>
                                        <p:tav tm="0">
                                          <p:val>
                                            <p:fltVal val="0"/>
                                          </p:val>
                                        </p:tav>
                                        <p:tav tm="100000">
                                          <p:val>
                                            <p:strVal val="#ppt_h"/>
                                          </p:val>
                                        </p:tav>
                                      </p:tavLst>
                                    </p:anim>
                                  </p:childTnLst>
                                </p:cTn>
                              </p:par>
                            </p:childTnLst>
                          </p:cTn>
                        </p:par>
                        <p:par>
                          <p:cTn id="91" fill="hold">
                            <p:stCondLst>
                              <p:cond delay="4500"/>
                            </p:stCondLst>
                            <p:childTnLst>
                              <p:par>
                                <p:cTn id="92" presetID="23" presetClass="entr" presetSubtype="16"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childTnLst>
                                    <p:set>
                                      <p:cBhvr>
                                        <p:cTn id="99" dur="1" fill="hold">
                                          <p:stCondLst>
                                            <p:cond delay="0"/>
                                          </p:stCondLst>
                                        </p:cTn>
                                        <p:tgtEl>
                                          <p:spTgt spid="41993"/>
                                        </p:tgtEl>
                                        <p:attrNameLst>
                                          <p:attrName>style.visibility</p:attrName>
                                        </p:attrNameLst>
                                      </p:cBhvr>
                                      <p:to>
                                        <p:strVal val="visible"/>
                                      </p:to>
                                    </p:set>
                                    <p:anim calcmode="lin" valueType="num">
                                      <p:cBhvr>
                                        <p:cTn id="100" dur="500" fill="hold"/>
                                        <p:tgtEl>
                                          <p:spTgt spid="41993"/>
                                        </p:tgtEl>
                                        <p:attrNameLst>
                                          <p:attrName>ppt_w</p:attrName>
                                        </p:attrNameLst>
                                      </p:cBhvr>
                                      <p:tavLst>
                                        <p:tav tm="0">
                                          <p:val>
                                            <p:fltVal val="0"/>
                                          </p:val>
                                        </p:tav>
                                        <p:tav tm="100000">
                                          <p:val>
                                            <p:strVal val="#ppt_w"/>
                                          </p:val>
                                        </p:tav>
                                      </p:tavLst>
                                    </p:anim>
                                    <p:anim calcmode="lin" valueType="num">
                                      <p:cBhvr>
                                        <p:cTn id="101" dur="500" fill="hold"/>
                                        <p:tgtEl>
                                          <p:spTgt spid="41993"/>
                                        </p:tgtEl>
                                        <p:attrNameLst>
                                          <p:attrName>ppt_h</p:attrName>
                                        </p:attrNameLst>
                                      </p:cBhvr>
                                      <p:tavLst>
                                        <p:tav tm="0">
                                          <p:val>
                                            <p:fltVal val="0"/>
                                          </p:val>
                                        </p:tav>
                                        <p:tav tm="100000">
                                          <p:val>
                                            <p:strVal val="#ppt_h"/>
                                          </p:val>
                                        </p:tav>
                                      </p:tavLst>
                                    </p:anim>
                                  </p:childTnLst>
                                </p:cTn>
                              </p:par>
                            </p:childTnLst>
                          </p:cTn>
                        </p:par>
                        <p:par>
                          <p:cTn id="102" fill="hold">
                            <p:stCondLst>
                              <p:cond delay="500"/>
                            </p:stCondLst>
                            <p:childTnLst>
                              <p:par>
                                <p:cTn id="103" presetID="23" presetClass="entr" presetSubtype="16" fill="hold" grpId="0" nodeType="afterEffect">
                                  <p:stCondLst>
                                    <p:cond delay="0"/>
                                  </p:stCondLst>
                                  <p:childTnLst>
                                    <p:set>
                                      <p:cBhvr>
                                        <p:cTn id="104" dur="1" fill="hold">
                                          <p:stCondLst>
                                            <p:cond delay="0"/>
                                          </p:stCondLst>
                                        </p:cTn>
                                        <p:tgtEl>
                                          <p:spTgt spid="41994"/>
                                        </p:tgtEl>
                                        <p:attrNameLst>
                                          <p:attrName>style.visibility</p:attrName>
                                        </p:attrNameLst>
                                      </p:cBhvr>
                                      <p:to>
                                        <p:strVal val="visible"/>
                                      </p:to>
                                    </p:set>
                                    <p:anim calcmode="lin" valueType="num">
                                      <p:cBhvr>
                                        <p:cTn id="105" dur="500" fill="hold"/>
                                        <p:tgtEl>
                                          <p:spTgt spid="41994"/>
                                        </p:tgtEl>
                                        <p:attrNameLst>
                                          <p:attrName>ppt_w</p:attrName>
                                        </p:attrNameLst>
                                      </p:cBhvr>
                                      <p:tavLst>
                                        <p:tav tm="0">
                                          <p:val>
                                            <p:fltVal val="0"/>
                                          </p:val>
                                        </p:tav>
                                        <p:tav tm="100000">
                                          <p:val>
                                            <p:strVal val="#ppt_w"/>
                                          </p:val>
                                        </p:tav>
                                      </p:tavLst>
                                    </p:anim>
                                    <p:anim calcmode="lin" valueType="num">
                                      <p:cBhvr>
                                        <p:cTn id="106" dur="500" fill="hold"/>
                                        <p:tgtEl>
                                          <p:spTgt spid="41994"/>
                                        </p:tgtEl>
                                        <p:attrNameLst>
                                          <p:attrName>ppt_h</p:attrName>
                                        </p:attrNameLst>
                                      </p:cBhvr>
                                      <p:tavLst>
                                        <p:tav tm="0">
                                          <p:val>
                                            <p:fltVal val="0"/>
                                          </p:val>
                                        </p:tav>
                                        <p:tav tm="100000">
                                          <p:val>
                                            <p:strVal val="#ppt_h"/>
                                          </p:val>
                                        </p:tav>
                                      </p:tavLst>
                                    </p:anim>
                                  </p:childTnLst>
                                </p:cTn>
                              </p:par>
                            </p:childTnLst>
                          </p:cTn>
                        </p:par>
                        <p:par>
                          <p:cTn id="107" fill="hold">
                            <p:stCondLst>
                              <p:cond delay="1000"/>
                            </p:stCondLst>
                            <p:childTnLst>
                              <p:par>
                                <p:cTn id="108" presetID="23" presetClass="entr" presetSubtype="16"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ppt_w</p:attrName>
                                        </p:attrNameLst>
                                      </p:cBhvr>
                                      <p:tavLst>
                                        <p:tav tm="0">
                                          <p:val>
                                            <p:fltVal val="0"/>
                                          </p:val>
                                        </p:tav>
                                        <p:tav tm="100000">
                                          <p:val>
                                            <p:strVal val="#ppt_w"/>
                                          </p:val>
                                        </p:tav>
                                      </p:tavLst>
                                    </p:anim>
                                    <p:anim calcmode="lin" valueType="num">
                                      <p:cBhvr>
                                        <p:cTn id="117" dur="500" fill="hold"/>
                                        <p:tgtEl>
                                          <p:spTgt spid="46"/>
                                        </p:tgtEl>
                                        <p:attrNameLst>
                                          <p:attrName>ppt_h</p:attrName>
                                        </p:attrNameLst>
                                      </p:cBhvr>
                                      <p:tavLst>
                                        <p:tav tm="0">
                                          <p:val>
                                            <p:fltVal val="0"/>
                                          </p:val>
                                        </p:tav>
                                        <p:tav tm="100000">
                                          <p:val>
                                            <p:strVal val="#ppt_h"/>
                                          </p:val>
                                        </p:tav>
                                      </p:tavLst>
                                    </p:anim>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500" fill="hold"/>
                                        <p:tgtEl>
                                          <p:spTgt spid="47"/>
                                        </p:tgtEl>
                                        <p:attrNameLst>
                                          <p:attrName>ppt_w</p:attrName>
                                        </p:attrNameLst>
                                      </p:cBhvr>
                                      <p:tavLst>
                                        <p:tav tm="0">
                                          <p:val>
                                            <p:fltVal val="0"/>
                                          </p:val>
                                        </p:tav>
                                        <p:tav tm="100000">
                                          <p:val>
                                            <p:strVal val="#ppt_w"/>
                                          </p:val>
                                        </p:tav>
                                      </p:tavLst>
                                    </p:anim>
                                    <p:anim calcmode="lin" valueType="num">
                                      <p:cBhvr>
                                        <p:cTn id="122"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P spid="41991" grpId="0"/>
      <p:bldP spid="41992" grpId="0" autoUpdateAnimBg="0"/>
      <p:bldP spid="41993" grpId="0"/>
      <p:bldP spid="41994" grpId="0" autoUpdateAnimBg="0"/>
      <p:bldP spid="19" grpId="0" autoUpdateAnimBg="0"/>
      <p:bldP spid="23" grpId="0"/>
      <p:bldP spid="8" grpId="0" animBg="1"/>
      <p:bldP spid="9" grpId="0" animBg="1"/>
      <p:bldP spid="34" grpId="0" animBg="1"/>
      <p:bldP spid="41990" grpId="0" autoUpdateAnimBg="0"/>
      <p:bldP spid="37" grpId="0" autoUpdateAnimBg="0"/>
      <p:bldP spid="38" grpId="0" autoUpdateAnimBg="0"/>
      <p:bldP spid="43" grpId="0"/>
      <p:bldP spid="45" grpId="0" autoUpdateAnimBg="0"/>
      <p:bldP spid="46" grpId="0"/>
      <p:bldP spid="47" grpId="0" autoUpdateAnimBg="0"/>
      <p:bldP spid="66" grpId="0" animBg="1"/>
      <p:bldP spid="67" grpId="0" animBg="1"/>
      <p:bldP spid="6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dirty="0">
                <a:solidFill>
                  <a:schemeClr val="bg1"/>
                </a:solidFill>
                <a:ea typeface="ＭＳ Ｐゴシック" charset="0"/>
              </a:rPr>
              <a:t>التسلسل الزمني للسبعين أسبوعاً</a:t>
            </a:r>
            <a:endParaRPr lang="en-US" sz="3600" dirty="0">
              <a:solidFill>
                <a:schemeClr val="accent1"/>
              </a:solidFill>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333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إقامة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استعلان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نقض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ج. دوايت بنتيكوست/ كلية دالاس اللاهوتية، 1988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8394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طرق</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F4BDDEAA-CA4D-A24E-9E7B-183FC4A42FF8}"/>
              </a:ext>
            </a:extLst>
          </p:cNvPr>
          <p:cNvSpPr txBox="1">
            <a:spLocks noChangeArrowheads="1"/>
          </p:cNvSpPr>
          <p:nvPr/>
        </p:nvSpPr>
        <p:spPr bwMode="auto">
          <a:xfrm>
            <a:off x="3971637" y="5999601"/>
            <a:ext cx="498763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marR="0" lvl="0" indent="0" defTabSz="914400" fontAlgn="base">
              <a:lnSpc>
                <a:spcPct val="100000"/>
              </a:lnSpc>
              <a:spcBef>
                <a:spcPct val="0"/>
              </a:spcBef>
              <a:spcAft>
                <a:spcPct val="0"/>
              </a:spcAft>
              <a:buClrTx/>
              <a:buSzTx/>
              <a:buFontTx/>
              <a:buNone/>
              <a:tabLst/>
              <a:defRPr kumimoji="0" sz="5400" b="1" i="0" u="none" strike="noStrike" cap="none" spc="0" normalizeH="0" baseline="0">
                <a:ln>
                  <a:noFill/>
                </a:ln>
                <a:solidFill>
                  <a:srgbClr val="000000"/>
                </a:solidFill>
                <a:effectLst/>
                <a:uLnTx/>
                <a:uFillTx/>
                <a:latin typeface="Arial" charset="0"/>
                <a:ea typeface="ＭＳ Ｐゴシック" charset="0"/>
                <a:cs typeface="Arial"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a:t>
            </a:r>
            <a:r>
              <a:rPr kumimoji="0" lang="ar-SA" sz="400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تسالونيكي</a:t>
            </a:r>
            <a:endParaRPr kumimoji="0" lang="en-US" sz="4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350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7E224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333375"/>
            <a:ext cx="7772400" cy="874713"/>
          </a:xfrm>
          <a:solidFill>
            <a:schemeClr val="accent2"/>
          </a:solidFill>
        </p:spPr>
        <p:txBody>
          <a:bodyPr/>
          <a:lstStyle/>
          <a:p>
            <a:r>
              <a:rPr lang="ar-JO" dirty="0">
                <a:solidFill>
                  <a:schemeClr val="bg1"/>
                </a:solidFill>
                <a:ea typeface="ＭＳ Ｐゴシック" charset="0"/>
              </a:rPr>
              <a:t>لماذا أنا من مؤمني قبل الضيقة؟</a:t>
            </a:r>
            <a:endParaRPr lang="en-US" dirty="0">
              <a:solidFill>
                <a:schemeClr val="bg1"/>
              </a:solidFill>
              <a:ea typeface="ＭＳ Ｐゴシック" charset="0"/>
            </a:endParaRPr>
          </a:p>
        </p:txBody>
      </p:sp>
      <p:sp>
        <p:nvSpPr>
          <p:cNvPr id="681988" name="Rectangle 4"/>
          <p:cNvSpPr>
            <a:spLocks noChangeArrowheads="1"/>
          </p:cNvSpPr>
          <p:nvPr/>
        </p:nvSpPr>
        <p:spPr bwMode="auto">
          <a:xfrm>
            <a:off x="212035" y="1371600"/>
            <a:ext cx="8665265" cy="3581400"/>
          </a:xfrm>
          <a:prstGeom prst="rect">
            <a:avLst/>
          </a:prstGeom>
          <a:noFill/>
          <a:ln w="9525">
            <a:noFill/>
            <a:miter lim="800000"/>
            <a:headEnd/>
            <a:tailEnd/>
          </a:ln>
        </p:spPr>
        <p:txBody>
          <a:bodyPr/>
          <a:lstStyle/>
          <a:p>
            <a:pPr marL="514350" lvl="0" indent="-514350" algn="r" defTabSz="914400" rtl="1" eaLnBrk="0" fontAlgn="base" hangingPunct="0">
              <a:spcBef>
                <a:spcPct val="20000"/>
              </a:spcBef>
              <a:spcAft>
                <a:spcPct val="0"/>
              </a:spcAft>
              <a:buAutoNum type="arabicPeriod"/>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سيتم حفظ المؤمنين من (</a:t>
            </a:r>
            <a:r>
              <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ek</a:t>
            </a: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هذه الساعة أو الفترة الزمنية </a:t>
            </a:r>
          </a:p>
          <a:p>
            <a:pPr lvl="0" algn="r" defTabSz="914400" rtl="1" eaLnBrk="0" fontAlgn="base" hangingPunct="0">
              <a:spcBef>
                <a:spcPct val="20000"/>
              </a:spcBef>
              <a:spcAft>
                <a:spcPct val="0"/>
              </a:spcAf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(رؤيا ٣: ١٠).</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0" eaLnBrk="0" fontAlgn="base" latinLnBrk="0" hangingPunct="0">
              <a:lnSpc>
                <a:spcPct val="100000"/>
              </a:lnSpc>
              <a:spcBef>
                <a:spcPct val="20000"/>
              </a:spcBef>
              <a:spcAft>
                <a:spcPct val="0"/>
              </a:spcAft>
              <a:buClrTx/>
              <a:buSzTx/>
              <a:tabLs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تمتحن الضيقة غير المؤمنين (3: 10) تحت غضب الله   </a:t>
            </a:r>
          </a:p>
          <a:p>
            <a:pPr marR="0" lvl="0" algn="r" defTabSz="914400" rtl="0" eaLnBrk="0" fontAlgn="base" latinLnBrk="0" hangingPunct="0">
              <a:lnSpc>
                <a:spcPct val="100000"/>
              </a:lnSpc>
              <a:spcBef>
                <a:spcPct val="20000"/>
              </a:spcBef>
              <a:spcAft>
                <a:spcPct val="0"/>
              </a:spcAft>
              <a:buClrTx/>
              <a:buSzTx/>
              <a:tabLs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(6: 16-17)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R="0" lvl="0" algn="r" defTabSz="914400" rtl="1" eaLnBrk="0" fontAlgn="base" latinLnBrk="0" hangingPunct="0">
              <a:lnSpc>
                <a:spcPct val="100000"/>
              </a:lnSpc>
              <a:spcBef>
                <a:spcPct val="20000"/>
              </a:spcBef>
              <a:spcAft>
                <a:spcPct val="0"/>
              </a:spcAft>
              <a:buClrTx/>
              <a:buSzTx/>
              <a:tabLs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سيغيب حجر الروح للشر من خلال الكنيسة (2 تس 2: 6-7)</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7940"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14" name="Group 13">
            <a:extLst>
              <a:ext uri="{FF2B5EF4-FFF2-40B4-BE49-F238E27FC236}">
                <a16:creationId xmlns:a16="http://schemas.microsoft.com/office/drawing/2014/main" id="{607B613F-F7A5-4C49-9B85-3973B70CD5C1}"/>
              </a:ext>
            </a:extLst>
          </p:cNvPr>
          <p:cNvGrpSpPr>
            <a:grpSpLocks/>
          </p:cNvGrpSpPr>
          <p:nvPr/>
        </p:nvGrpSpPr>
        <p:grpSpPr bwMode="auto">
          <a:xfrm>
            <a:off x="107950" y="6172200"/>
            <a:ext cx="9217025" cy="609600"/>
            <a:chOff x="107504" y="6172200"/>
            <a:chExt cx="9217033" cy="609600"/>
          </a:xfrm>
        </p:grpSpPr>
        <p:sp>
          <p:nvSpPr>
            <p:cNvPr id="15" name="Rectangle 14">
              <a:extLst>
                <a:ext uri="{FF2B5EF4-FFF2-40B4-BE49-F238E27FC236}">
                  <a16:creationId xmlns:a16="http://schemas.microsoft.com/office/drawing/2014/main" id="{E7579E70-FB95-EC43-8BBB-0C2B9BBD2A57}"/>
                </a:ext>
              </a:extLst>
            </p:cNvPr>
            <p:cNvSpPr>
              <a:spLocks noChangeArrowheads="1"/>
            </p:cNvSpPr>
            <p:nvPr/>
          </p:nvSpPr>
          <p:spPr bwMode="auto">
            <a:xfrm>
              <a:off x="2195041" y="6172200"/>
              <a:ext cx="7129496"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روح = اسم محايد لكن مستخدم لشخص)</a:t>
              </a:r>
            </a:p>
          </p:txBody>
        </p:sp>
        <p:pic>
          <p:nvPicPr>
            <p:cNvPr id="16" name="Picture 1" descr="1 Thess 2.6 GR pneuma.jpg">
              <a:extLst>
                <a:ext uri="{FF2B5EF4-FFF2-40B4-BE49-F238E27FC236}">
                  <a16:creationId xmlns:a16="http://schemas.microsoft.com/office/drawing/2014/main" id="{4675C9F4-AB74-7F4C-A1C9-FA36DC9B7D1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995CC1EC-A170-0840-91CC-B9FE543A9722}"/>
              </a:ext>
            </a:extLst>
          </p:cNvPr>
          <p:cNvGrpSpPr>
            <a:grpSpLocks/>
          </p:cNvGrpSpPr>
          <p:nvPr/>
        </p:nvGrpSpPr>
        <p:grpSpPr bwMode="auto">
          <a:xfrm>
            <a:off x="107950" y="5562600"/>
            <a:ext cx="9288463" cy="609600"/>
            <a:chOff x="107504" y="5562600"/>
            <a:chExt cx="9289046" cy="609600"/>
          </a:xfrm>
        </p:grpSpPr>
        <p:sp>
          <p:nvSpPr>
            <p:cNvPr id="18" name="Rectangle 17">
              <a:extLst>
                <a:ext uri="{FF2B5EF4-FFF2-40B4-BE49-F238E27FC236}">
                  <a16:creationId xmlns:a16="http://schemas.microsoft.com/office/drawing/2014/main" id="{3F462BDF-8F19-594D-A6DB-7691B52E2D7F}"/>
                </a:ext>
              </a:extLst>
            </p:cNvPr>
            <p:cNvSpPr>
              <a:spLocks noChangeArrowheads="1"/>
            </p:cNvSpPr>
            <p:nvPr/>
          </p:nvSpPr>
          <p:spPr bwMode="auto">
            <a:xfrm>
              <a:off x="2195170" y="5562600"/>
              <a:ext cx="7201380"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00B0F0"/>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الذي يحجز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مذكر، 2: 7 = شخص)</a:t>
              </a:r>
            </a:p>
          </p:txBody>
        </p:sp>
        <p:pic>
          <p:nvPicPr>
            <p:cNvPr id="19" name="Picture 2" descr="1 Thess 2.6 GR restainer.jpg">
              <a:extLst>
                <a:ext uri="{FF2B5EF4-FFF2-40B4-BE49-F238E27FC236}">
                  <a16:creationId xmlns:a16="http://schemas.microsoft.com/office/drawing/2014/main" id="{B1D95605-406E-CD4B-AC20-93535B845E9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8A19B023-D203-0F4E-8D20-4AAB10C5D638}"/>
              </a:ext>
            </a:extLst>
          </p:cNvPr>
          <p:cNvGrpSpPr>
            <a:grpSpLocks/>
          </p:cNvGrpSpPr>
          <p:nvPr/>
        </p:nvGrpSpPr>
        <p:grpSpPr bwMode="auto">
          <a:xfrm>
            <a:off x="79375" y="4953000"/>
            <a:ext cx="9064625" cy="609600"/>
            <a:chOff x="80140" y="4953000"/>
            <a:chExt cx="9063422" cy="609600"/>
          </a:xfrm>
        </p:grpSpPr>
        <p:sp>
          <p:nvSpPr>
            <p:cNvPr id="21" name="Rectangle 20">
              <a:extLst>
                <a:ext uri="{FF2B5EF4-FFF2-40B4-BE49-F238E27FC236}">
                  <a16:creationId xmlns:a16="http://schemas.microsoft.com/office/drawing/2014/main" id="{4E3A5984-27EC-3A45-91C4-76782482E34E}"/>
                </a:ext>
              </a:extLst>
            </p:cNvPr>
            <p:cNvSpPr>
              <a:spLocks noChangeArrowheads="1"/>
            </p:cNvSpPr>
            <p:nvPr/>
          </p:nvSpPr>
          <p:spPr bwMode="auto">
            <a:xfrm>
              <a:off x="2123149" y="4953000"/>
              <a:ext cx="7020413" cy="609600"/>
            </a:xfrm>
            <a:prstGeom prst="rect">
              <a:avLst/>
            </a:prstGeom>
            <a:noFill/>
            <a:ln w="9525">
              <a:noFill/>
              <a:miter lim="800000"/>
              <a:headEnd/>
              <a:tailEnd/>
            </a:ln>
          </p:spPr>
          <p:txBody>
            <a:bodyPr/>
            <a:lstStyle/>
            <a:p>
              <a:pPr marL="742950" marR="0" lvl="0" indent="-742950" algn="l" defTabSz="914400" eaLnBrk="0" fontAlgn="base" latinLnBrk="0" hangingPunct="0">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ما يحجز </a:t>
              </a:r>
              <a:r>
                <a:rPr kumimoji="0" lang="ar-JO"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 محايد، 2: 6 = الكرازة بالإنجيل)</a:t>
              </a:r>
            </a:p>
            <a:p>
              <a:pPr marL="742950" marR="0" lvl="0" indent="-742950" algn="l" defTabSz="914400" rtl="0" eaLnBrk="0" fontAlgn="base" latinLnBrk="0" hangingPunct="0">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22" name="Picture 3" descr="1 Thess 2.6 GR what restains.jpg">
              <a:extLst>
                <a:ext uri="{FF2B5EF4-FFF2-40B4-BE49-F238E27FC236}">
                  <a16:creationId xmlns:a16="http://schemas.microsoft.com/office/drawing/2014/main" id="{1644FC7D-D0E7-904B-8A6C-F2C0B8237EA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42671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2" end="2"/>
                                            </p:txEl>
                                          </p:spTgt>
                                        </p:tgtEl>
                                        <p:attrNameLst>
                                          <p:attrName>style.visibility</p:attrName>
                                        </p:attrNameLst>
                                      </p:cBhvr>
                                      <p:to>
                                        <p:strVal val="visible"/>
                                      </p:to>
                                    </p:set>
                                    <p:animEffect transition="in" filter="dissolve">
                                      <p:cBhvr>
                                        <p:cTn id="7" dur="500"/>
                                        <p:tgtEl>
                                          <p:spTgt spid="68198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3" end="3"/>
                                            </p:txEl>
                                          </p:spTgt>
                                        </p:tgtEl>
                                        <p:attrNameLst>
                                          <p:attrName>style.visibility</p:attrName>
                                        </p:attrNameLst>
                                      </p:cBhvr>
                                      <p:to>
                                        <p:strVal val="visible"/>
                                      </p:to>
                                    </p:set>
                                    <p:animEffect transition="in" filter="dissolve">
                                      <p:cBhvr>
                                        <p:cTn id="12" dur="500"/>
                                        <p:tgtEl>
                                          <p:spTgt spid="68198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988">
                                            <p:txEl>
                                              <p:pRg st="4" end="4"/>
                                            </p:txEl>
                                          </p:spTgt>
                                        </p:tgtEl>
                                        <p:attrNameLst>
                                          <p:attrName>style.visibility</p:attrName>
                                        </p:attrNameLst>
                                      </p:cBhvr>
                                      <p:to>
                                        <p:strVal val="visible"/>
                                      </p:to>
                                    </p:set>
                                    <p:animEffect transition="in" filter="dissolve">
                                      <p:cBhvr>
                                        <p:cTn id="17" dur="500"/>
                                        <p:tgtEl>
                                          <p:spTgt spid="68198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52224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9 الذي مجيئه بعمل الشيطان بكل قوة وبآيات وعجائب كاذبة       10 وبكل خديعة الإثم في الهالكين لأنهم لم يقبلوا محبة الحق حتى يخلصوا 11 ولأجل هذا سيرسل إليهم الله عمل الضلال حتى يصدقوا الكذب 12 لكي يدان جميع الذين لم يصدقوا الحق بل سروا بالإثم </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2 تس 2 : 9-12</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75522089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dirty="0">
                <a:ea typeface="ＭＳ Ｐゴシック" charset="0"/>
                <a:cs typeface="Arial" panose="020B0604020202020204" pitchFamily="34"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03628359"/>
              </p:ext>
            </p:extLst>
          </p:nvPr>
        </p:nvGraphicFramePr>
        <p:xfrm>
          <a:off x="0" y="0"/>
          <a:ext cx="9143998" cy="6951725"/>
        </p:xfrm>
        <a:graphic>
          <a:graphicData uri="http://schemas.openxmlformats.org/drawingml/2006/table">
            <a:tbl>
              <a:tblPr/>
              <a:tblGrid>
                <a:gridCol w="11876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016428">
                  <a:extLst>
                    <a:ext uri="{9D8B030D-6E8A-4147-A177-3AD203B41FA5}">
                      <a16:colId xmlns:a16="http://schemas.microsoft.com/office/drawing/2014/main" val="20004"/>
                    </a:ext>
                  </a:extLst>
                </a:gridCol>
                <a:gridCol w="1018376">
                  <a:extLst>
                    <a:ext uri="{9D8B030D-6E8A-4147-A177-3AD203B41FA5}">
                      <a16:colId xmlns:a16="http://schemas.microsoft.com/office/drawing/2014/main" val="20005"/>
                    </a:ext>
                  </a:extLst>
                </a:gridCol>
                <a:gridCol w="1205556">
                  <a:extLst>
                    <a:ext uri="{9D8B030D-6E8A-4147-A177-3AD203B41FA5}">
                      <a16:colId xmlns:a16="http://schemas.microsoft.com/office/drawing/2014/main" val="20006"/>
                    </a:ext>
                  </a:extLst>
                </a:gridCol>
                <a:gridCol w="1115614">
                  <a:extLst>
                    <a:ext uri="{9D8B030D-6E8A-4147-A177-3AD203B41FA5}">
                      <a16:colId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المثابرة في ال</a:t>
                      </a:r>
                      <a:r>
                        <a:rPr kumimoji="0"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a:t>
                      </a: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ضطهاد</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يوم</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الرب</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لا يزال في المستقبل</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تأديب الخمول</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الإصحاح 1</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الإصحاح 2</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الإصحاح 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عاطفي</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لاهوتي</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عملي</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تشجيع</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في ال</a:t>
                      </a:r>
                      <a:r>
                        <a:rPr kumimoji="1"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a:t>
                      </a: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ضطهاد</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تفسير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اليوم</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إرشاد في حياة</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الجسد</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المؤمنين </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المحبطين</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المؤمنين</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المضطربين</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المؤمنين</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المتمردين</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من وجهة نظر</a:t>
                      </a:r>
                      <a:endParaRPr kumimoji="1" lang="en-GB"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العقيدة</a:t>
                      </a:r>
                      <a:endParaRPr kumimoji="0" lang="en-US" sz="18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تصحيح</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السلوك</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تحية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الحكم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أو</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المكافأة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التدريس قبل تأديب</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rPr>
                        <a:t>المتطلبات المسبقة لضد المسيح</a:t>
                      </a:r>
                      <a:endParaRPr kumimoji="0" lang="en-US" sz="1600" b="1" i="0" u="none" strike="noStrike" cap="none" normalizeH="0" baseline="0" dirty="0">
                        <a:ln>
                          <a:noFill/>
                        </a:ln>
                        <a:solidFill>
                          <a:srgbClr val="000090"/>
                        </a:solidFill>
                        <a:effectLst/>
                        <a:latin typeface="Arial" panose="020B0604020202020204" pitchFamily="34" charset="0"/>
                        <a:ea typeface="Accordance" panose="00000400000000000000" pitchFamily="2" charset="-79"/>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تمسك بالموقف</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طلبات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 الصلاة</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تأديب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الخمول</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النعمة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AE"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المُعطاءة</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 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1: 3-12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3-12</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2: 13-17</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1-5</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6-15</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3: 16-18</a:t>
                      </a:r>
                      <a:endParaRPr kumimoji="0" lang="en-US" sz="16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AE"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كورنثوس</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rPr>
                        <a:t>51 م</a:t>
                      </a:r>
                      <a:endParaRPr kumimoji="0" lang="en-US" sz="1800" b="1" i="0" u="none" strike="noStrike" cap="none" normalizeH="0" baseline="0" dirty="0">
                        <a:ln>
                          <a:noFill/>
                        </a:ln>
                        <a:solidFill>
                          <a:srgbClr val="00009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34205" name="Text Box 24"/>
          <p:cNvSpPr txBox="1">
            <a:spLocks noChangeArrowheads="1"/>
          </p:cNvSpPr>
          <p:nvPr/>
        </p:nvSpPr>
        <p:spPr bwMode="auto">
          <a:xfrm>
            <a:off x="8452675"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200008E4-8D9D-3D46-BCF8-F0F92FCEE2F9}"/>
              </a:ext>
            </a:extLst>
          </p:cNvPr>
          <p:cNvSpPr txBox="1"/>
          <p:nvPr/>
        </p:nvSpPr>
        <p:spPr>
          <a:xfrm>
            <a:off x="0" y="15372"/>
            <a:ext cx="8203096"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a:t>
            </a:r>
            <a:r>
              <a:rPr kumimoji="1" lang="ar-SA"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سالونيكي</a:t>
            </a:r>
            <a:r>
              <a:rPr kumimoji="1" lang="en-US"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AE" altLang="ja-JP"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إصلاحات الضيقة</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7756144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ext Box 2"/>
          <p:cNvSpPr txBox="1">
            <a:spLocks noChangeArrowheads="1"/>
          </p:cNvSpPr>
          <p:nvPr/>
        </p:nvSpPr>
        <p:spPr bwMode="auto">
          <a:xfrm>
            <a:off x="8274050"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003366"/>
                </a:solidFill>
                <a:latin typeface="Arial" panose="020B0604020202020204" pitchFamily="34" charset="0"/>
                <a:cs typeface="Arial" panose="020B0604020202020204" pitchFamily="34" charset="0"/>
              </a:rPr>
              <a:t>211</a:t>
            </a:r>
            <a:endParaRPr lang="en-US" b="1" dirty="0">
              <a:solidFill>
                <a:srgbClr val="003366"/>
              </a:solidFill>
              <a:latin typeface="Arial" panose="020B0604020202020204" pitchFamily="34" charset="0"/>
              <a:cs typeface="Arial" panose="020B0604020202020204" pitchFamily="34" charset="0"/>
            </a:endParaRPr>
          </a:p>
        </p:txBody>
      </p:sp>
      <p:pic>
        <p:nvPicPr>
          <p:cNvPr id="136194" name="Picture 1" descr="rev 3 philadelphia key_unloc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2700338" cy="2676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Title 2"/>
          <p:cNvSpPr>
            <a:spLocks noGrp="1"/>
          </p:cNvSpPr>
          <p:nvPr>
            <p:ph type="title" idx="4294967295"/>
          </p:nvPr>
        </p:nvSpPr>
        <p:spPr>
          <a:xfrm>
            <a:off x="387350" y="1484313"/>
            <a:ext cx="2528888" cy="1143000"/>
          </a:xfrm>
        </p:spPr>
        <p:txBody>
          <a:bodyPr/>
          <a:lstStyle/>
          <a:p>
            <a:r>
              <a:rPr lang="ar-SA" dirty="0">
                <a:solidFill>
                  <a:schemeClr val="bg1"/>
                </a:solidFill>
                <a:ea typeface="ＭＳ Ｐゴシック" charset="0"/>
                <a:cs typeface="Arial" panose="020B0604020202020204" pitchFamily="34" charset="0"/>
              </a:rPr>
              <a:t>المفاتيح</a:t>
            </a:r>
            <a:endParaRPr lang="en-US" dirty="0">
              <a:solidFill>
                <a:schemeClr val="bg1"/>
              </a:solidFill>
              <a:ea typeface="ＭＳ Ｐゴシック" charset="0"/>
              <a:cs typeface="Arial" panose="020B0604020202020204" pitchFamily="34" charset="0"/>
            </a:endParaRPr>
          </a:p>
        </p:txBody>
      </p:sp>
      <p:sp>
        <p:nvSpPr>
          <p:cNvPr id="136196" name="Text Box 3"/>
          <p:cNvSpPr txBox="1">
            <a:spLocks noChangeArrowheads="1"/>
          </p:cNvSpPr>
          <p:nvPr/>
        </p:nvSpPr>
        <p:spPr bwMode="auto">
          <a:xfrm>
            <a:off x="3641447" y="280988"/>
            <a:ext cx="2295820" cy="707886"/>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SA" altLang="zh-CN" sz="4000" b="1" dirty="0">
                <a:solidFill>
                  <a:srgbClr val="FFFFFF"/>
                </a:solidFill>
                <a:latin typeface="Arial" panose="020B0604020202020204" pitchFamily="34" charset="0"/>
                <a:cs typeface="Arial" panose="020B0604020202020204" pitchFamily="34" charset="0"/>
              </a:rPr>
              <a:t>2 </a:t>
            </a:r>
            <a:r>
              <a:rPr lang="ar-SA" altLang="zh-CN" sz="4000" b="1" dirty="0" err="1">
                <a:solidFill>
                  <a:srgbClr val="FFFFFF"/>
                </a:solidFill>
                <a:latin typeface="Arial" panose="020B0604020202020204" pitchFamily="34" charset="0"/>
                <a:cs typeface="Arial" panose="020B0604020202020204" pitchFamily="34" charset="0"/>
              </a:rPr>
              <a:t>تسالونيكي</a:t>
            </a:r>
            <a:endParaRPr lang="en-US" altLang="zh-CN" sz="4000" b="1" dirty="0">
              <a:solidFill>
                <a:srgbClr val="FFFFFF"/>
              </a:solidFill>
              <a:latin typeface="Arial" panose="020B0604020202020204" pitchFamily="34" charset="0"/>
              <a:cs typeface="Arial" panose="020B0604020202020204" pitchFamily="34" charset="0"/>
            </a:endParaRPr>
          </a:p>
        </p:txBody>
      </p:sp>
      <p:sp>
        <p:nvSpPr>
          <p:cNvPr id="18437" name="Text Box 5"/>
          <p:cNvSpPr txBox="1">
            <a:spLocks noChangeArrowheads="1"/>
          </p:cNvSpPr>
          <p:nvPr/>
        </p:nvSpPr>
        <p:spPr bwMode="auto">
          <a:xfrm>
            <a:off x="2933570" y="1400872"/>
            <a:ext cx="3711575" cy="1323439"/>
          </a:xfrm>
          <a:prstGeom prst="rect">
            <a:avLst/>
          </a:prstGeom>
          <a:solidFill>
            <a:srgbClr val="003366"/>
          </a:solidFill>
          <a:ln w="9525">
            <a:solidFill>
              <a:srgbClr val="000000"/>
            </a:solidFill>
            <a:miter lim="800000"/>
            <a:headEnd/>
            <a:tailEnd/>
          </a:ln>
        </p:spPr>
        <p:txBody>
          <a:bodyPr wrap="square">
            <a:spAutoFit/>
          </a:bodyPr>
          <a:lstStyle>
            <a:defPPr>
              <a:defRPr lang="en-US"/>
            </a:defPPr>
            <a:lvl1pPr algn="ctr" defTabSz="914400" fontAlgn="base">
              <a:spcBef>
                <a:spcPct val="0"/>
              </a:spcBef>
              <a:spcAft>
                <a:spcPct val="0"/>
              </a:spcAft>
              <a:defRPr sz="2800" b="1" u="sng">
                <a:solidFill>
                  <a:srgbClr val="FFFFFF"/>
                </a:solidFill>
                <a:effectLst>
                  <a:glow rad="127000">
                    <a:srgbClr val="000000"/>
                  </a:glow>
                </a:effectLst>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ar-SA" altLang="zh-CN" sz="3200" dirty="0">
                <a:latin typeface="Arial" panose="020B0604020202020204" pitchFamily="34" charset="0"/>
                <a:cs typeface="Arial" panose="020B0604020202020204" pitchFamily="34" charset="0"/>
              </a:rPr>
              <a:t>الكلمة المفتاحية</a:t>
            </a:r>
            <a:br>
              <a:rPr lang="en-US" altLang="zh-CN" sz="3200" dirty="0">
                <a:latin typeface="Arial" panose="020B0604020202020204" pitchFamily="34" charset="0"/>
                <a:cs typeface="Arial" panose="020B0604020202020204" pitchFamily="34" charset="0"/>
              </a:rPr>
            </a:br>
            <a:br>
              <a:rPr lang="en-US" altLang="zh-CN" sz="1600" dirty="0">
                <a:latin typeface="Arial" panose="020B0604020202020204" pitchFamily="34" charset="0"/>
                <a:cs typeface="Arial" panose="020B0604020202020204" pitchFamily="34" charset="0"/>
              </a:rPr>
            </a:br>
            <a:r>
              <a:rPr lang="ar-JO" sz="3200" u="none" dirty="0">
                <a:latin typeface="Arial" panose="020B0604020202020204" pitchFamily="34" charset="0"/>
                <a:cs typeface="Arial" panose="020B0604020202020204" pitchFamily="34" charset="0"/>
              </a:rPr>
              <a:t>الد</a:t>
            </a:r>
            <a:r>
              <a:rPr lang="ar-SA" sz="3200" u="none" dirty="0" err="1">
                <a:latin typeface="Arial" panose="020B0604020202020204" pitchFamily="34" charset="0"/>
                <a:cs typeface="Arial" panose="020B0604020202020204" pitchFamily="34" charset="0"/>
              </a:rPr>
              <a:t>ينونة</a:t>
            </a:r>
            <a:r>
              <a:rPr lang="en-US" altLang="zh-CN" sz="3200" u="none" dirty="0">
                <a:latin typeface="Arial" panose="020B0604020202020204" pitchFamily="34" charset="0"/>
                <a:cs typeface="Arial" panose="020B0604020202020204" pitchFamily="34" charset="0"/>
              </a:rPr>
              <a:t> </a:t>
            </a:r>
            <a:endParaRPr lang="en-US" sz="3200" u="none" dirty="0">
              <a:latin typeface="Arial" panose="020B0604020202020204" pitchFamily="34" charset="0"/>
              <a:cs typeface="Arial" panose="020B0604020202020204" pitchFamily="34" charset="0"/>
            </a:endParaRPr>
          </a:p>
        </p:txBody>
      </p:sp>
      <p:sp>
        <p:nvSpPr>
          <p:cNvPr id="18438" name="Text Box 6"/>
          <p:cNvSpPr txBox="1">
            <a:spLocks noChangeArrowheads="1"/>
          </p:cNvSpPr>
          <p:nvPr/>
        </p:nvSpPr>
        <p:spPr bwMode="auto">
          <a:xfrm>
            <a:off x="854439" y="3382530"/>
            <a:ext cx="7869836" cy="3539430"/>
          </a:xfrm>
          <a:prstGeom prst="rect">
            <a:avLst/>
          </a:prstGeom>
          <a:solidFill>
            <a:srgbClr val="003366"/>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SA" altLang="zh-CN" sz="3200" b="1" u="sng" dirty="0">
                <a:solidFill>
                  <a:srgbClr val="FFFFFF"/>
                </a:solidFill>
                <a:effectLst>
                  <a:glow rad="127000">
                    <a:srgbClr val="000000"/>
                  </a:glow>
                </a:effectLst>
                <a:latin typeface="Arial" panose="020B0604020202020204" pitchFamily="34" charset="0"/>
                <a:cs typeface="Arial" panose="020B0604020202020204" pitchFamily="34" charset="0"/>
              </a:rPr>
              <a:t>الآية المفتاحية</a:t>
            </a:r>
            <a:br>
              <a:rPr lang="en-US" altLang="zh-CN" sz="3200" b="1" u="sng" dirty="0">
                <a:solidFill>
                  <a:srgbClr val="FFFFFF"/>
                </a:solidFill>
                <a:effectLst>
                  <a:glow rad="127000">
                    <a:srgbClr val="000000"/>
                  </a:glow>
                </a:effectLst>
                <a:latin typeface="Arial" panose="020B0604020202020204" pitchFamily="34" charset="0"/>
                <a:cs typeface="Arial" panose="020B0604020202020204" pitchFamily="34" charset="0"/>
              </a:rPr>
            </a:br>
            <a:endParaRPr lang="en-US" altLang="zh-CN" sz="3200" b="1" u="sng" dirty="0">
              <a:solidFill>
                <a:srgbClr val="FFFFFF"/>
              </a:solidFill>
              <a:effectLst>
                <a:glow rad="127000">
                  <a:srgbClr val="000000"/>
                </a:glow>
              </a:effectLst>
              <a:latin typeface="Arial" panose="020B0604020202020204" pitchFamily="34" charset="0"/>
              <a:cs typeface="Arial" panose="020B0604020202020204" pitchFamily="34" charset="0"/>
            </a:endParaRPr>
          </a:p>
          <a:p>
            <a:pPr algn="ctr" defTabSz="914400" eaLnBrk="1" fontAlgn="base" hangingPunct="1">
              <a:spcBef>
                <a:spcPct val="0"/>
              </a:spcBef>
              <a:spcAft>
                <a:spcPct val="0"/>
              </a:spcAft>
            </a:pPr>
            <a:r>
              <a:rPr lang="ar-JO" altLang="zh-CN" sz="3200" b="1" dirty="0">
                <a:solidFill>
                  <a:srgbClr val="FFFFFF"/>
                </a:solidFill>
                <a:effectLst>
                  <a:glow rad="127000">
                    <a:srgbClr val="000000"/>
                  </a:glow>
                </a:effectLst>
                <a:latin typeface="Arial" panose="020B0604020202020204" pitchFamily="34" charset="0"/>
                <a:cs typeface="Arial" panose="020B0604020202020204" pitchFamily="34" charset="0"/>
              </a:rPr>
              <a:t>2 أن لا تتزعزعوا سريعا عن ذهنكم ولا ترتاعوا لا بروح ولا بكلمة ولا برسالة كأنها منا: أي أن يوم المسيح قد حضر. 3 لا يخدعنكم أحد على طريقة ما لأنه لا يأتي إن لم يأت الإرتداد أولاً ويستعلن إنسان الخطية ابن الهلاك     (2: 2-3)</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220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ppt_x"/>
                                          </p:val>
                                        </p:tav>
                                        <p:tav tm="100000">
                                          <p:val>
                                            <p:strVal val="#ppt_x"/>
                                          </p:val>
                                        </p:tav>
                                      </p:tavLst>
                                    </p:anim>
                                    <p:anim calcmode="lin" valueType="num">
                                      <p:cBhvr additive="base">
                                        <p:cTn id="1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138242" name="Text Box 3"/>
          <p:cNvSpPr txBox="1">
            <a:spLocks noChangeArrowheads="1"/>
          </p:cNvSpPr>
          <p:nvPr/>
        </p:nvSpPr>
        <p:spPr bwMode="auto">
          <a:xfrm>
            <a:off x="3443934" y="152400"/>
            <a:ext cx="2295820" cy="707886"/>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a:t>
            </a:r>
            <a:r>
              <a:rPr kumimoji="0" lang="ar-SA" altLang="zh-CN" sz="4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تسالونيكي</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755650" y="1207913"/>
            <a:ext cx="7777163" cy="2462213"/>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البيان الموجز</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يُصحح الكاتب 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فاهيم الخاطئ</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ة</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للكنيسة المضطهدة بأن يوم الرب (الضيقة) قد بدأ بالفعل لكِ</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نه</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يَحُفزهم على الثبات وسط خيب</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 وعلى المثابرة وسط الكسل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لمساعدتهم على الثبات في العقيدة الصحيحة على الرغم من المعلمين الكذبة.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1" name="Text Box 5"/>
          <p:cNvSpPr txBox="1">
            <a:spLocks noChangeArrowheads="1"/>
          </p:cNvSpPr>
          <p:nvPr/>
        </p:nvSpPr>
        <p:spPr bwMode="auto">
          <a:xfrm>
            <a:off x="228600" y="4206527"/>
            <a:ext cx="8610600" cy="1384995"/>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التطبيق</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تدرس علم الأمور الأخيرة معتقدًا أنها تؤثر على سلوكك كمسيحي؟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45" name="Title 1"/>
          <p:cNvSpPr>
            <a:spLocks noGrp="1"/>
          </p:cNvSpPr>
          <p:nvPr>
            <p:ph type="title" idx="4294967295"/>
          </p:nvPr>
        </p:nvSpPr>
        <p:spPr>
          <a:xfrm>
            <a:off x="2627313" y="6237288"/>
            <a:ext cx="6394450" cy="563562"/>
          </a:xfrm>
        </p:spPr>
        <p:txBody>
          <a:bodyPr/>
          <a:lstStyle/>
          <a:p>
            <a:pPr algn="r"/>
            <a:r>
              <a:rPr lang="ar-JO" sz="2000" dirty="0">
                <a:ea typeface="ＭＳ Ｐゴシック" charset="0"/>
                <a:cs typeface="Arial" panose="020B0604020202020204" pitchFamily="34" charset="0"/>
              </a:rPr>
              <a:t>الملخص والتطبيق</a:t>
            </a:r>
            <a:endParaRPr lang="en-US" sz="2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17653722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38242"/>
                                        </p:tgtEl>
                                        <p:attrNameLst>
                                          <p:attrName>style.visibility</p:attrName>
                                        </p:attrNameLst>
                                      </p:cBhvr>
                                      <p:to>
                                        <p:strVal val="visible"/>
                                      </p:to>
                                    </p:set>
                                    <p:animEffect transition="in" filter="checkerboard(across)">
                                      <p:cBhvr>
                                        <p:cTn id="19" dur="5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19460" grpId="0" animBg="1" autoUpdateAnimBg="0"/>
      <p:bldP spid="19461" grpId="0" animBg="1"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751"/>
        <p:cNvGrpSpPr/>
        <p:nvPr/>
      </p:nvGrpSpPr>
      <p:grpSpPr>
        <a:xfrm>
          <a:off x="0" y="0"/>
          <a:ext cx="0" cy="0"/>
          <a:chOff x="0" y="0"/>
          <a:chExt cx="0" cy="0"/>
        </a:xfrm>
      </p:grpSpPr>
      <p:grpSp>
        <p:nvGrpSpPr>
          <p:cNvPr id="2755" name="Group 2754">
            <a:extLst>
              <a:ext uri="{FF2B5EF4-FFF2-40B4-BE49-F238E27FC236}">
                <a16:creationId xmlns:a16="http://schemas.microsoft.com/office/drawing/2014/main" id="{C626ABF9-FAB8-9C46-8052-F70BA608B957}"/>
              </a:ext>
            </a:extLst>
          </p:cNvPr>
          <p:cNvGrpSpPr/>
          <p:nvPr/>
        </p:nvGrpSpPr>
        <p:grpSpPr>
          <a:xfrm>
            <a:off x="-22126" y="1124744"/>
            <a:ext cx="9166128" cy="5733256"/>
            <a:chOff x="-22126" y="1124744"/>
            <a:chExt cx="9166128" cy="5733256"/>
          </a:xfrm>
        </p:grpSpPr>
        <p:grpSp>
          <p:nvGrpSpPr>
            <p:cNvPr id="62" name="Group 61">
              <a:extLst>
                <a:ext uri="{FF2B5EF4-FFF2-40B4-BE49-F238E27FC236}">
                  <a16:creationId xmlns:a16="http://schemas.microsoft.com/office/drawing/2014/main" id="{524FC7CB-CAB1-AB48-9EE2-B83201D5D43D}"/>
                </a:ext>
              </a:extLst>
            </p:cNvPr>
            <p:cNvGrpSpPr/>
            <p:nvPr/>
          </p:nvGrpSpPr>
          <p:grpSpPr>
            <a:xfrm>
              <a:off x="-22126" y="1124744"/>
              <a:ext cx="9166128" cy="5733256"/>
              <a:chOff x="-22126" y="1124744"/>
              <a:chExt cx="9166128" cy="5733256"/>
            </a:xfrm>
          </p:grpSpPr>
          <p:grpSp>
            <p:nvGrpSpPr>
              <p:cNvPr id="53" name="Group 52">
                <a:extLst>
                  <a:ext uri="{FF2B5EF4-FFF2-40B4-BE49-F238E27FC236}">
                    <a16:creationId xmlns:a16="http://schemas.microsoft.com/office/drawing/2014/main" id="{7FF2EA12-CF37-5540-AD73-92E11B0BBEE7}"/>
                  </a:ext>
                </a:extLst>
              </p:cNvPr>
              <p:cNvGrpSpPr/>
              <p:nvPr/>
            </p:nvGrpSpPr>
            <p:grpSpPr>
              <a:xfrm>
                <a:off x="-22126" y="1124744"/>
                <a:ext cx="9166128" cy="5733256"/>
                <a:chOff x="-22126" y="1124744"/>
                <a:chExt cx="9166128" cy="5733256"/>
              </a:xfrm>
            </p:grpSpPr>
            <p:grpSp>
              <p:nvGrpSpPr>
                <p:cNvPr id="51" name="Group 50">
                  <a:extLst>
                    <a:ext uri="{FF2B5EF4-FFF2-40B4-BE49-F238E27FC236}">
                      <a16:creationId xmlns:a16="http://schemas.microsoft.com/office/drawing/2014/main" id="{60AD8840-1D3C-3B46-85F9-CF7F15D8FA6A}"/>
                    </a:ext>
                  </a:extLst>
                </p:cNvPr>
                <p:cNvGrpSpPr/>
                <p:nvPr/>
              </p:nvGrpSpPr>
              <p:grpSpPr>
                <a:xfrm>
                  <a:off x="0" y="1328739"/>
                  <a:ext cx="9144002" cy="5529261"/>
                  <a:chOff x="0" y="1328739"/>
                  <a:chExt cx="9144002" cy="5529261"/>
                </a:xfrm>
              </p:grpSpPr>
              <p:grpSp>
                <p:nvGrpSpPr>
                  <p:cNvPr id="42" name="Group 41">
                    <a:extLst>
                      <a:ext uri="{FF2B5EF4-FFF2-40B4-BE49-F238E27FC236}">
                        <a16:creationId xmlns:a16="http://schemas.microsoft.com/office/drawing/2014/main" id="{8DB8BC51-10EC-B443-B2AA-82BA121F4D39}"/>
                      </a:ext>
                    </a:extLst>
                  </p:cNvPr>
                  <p:cNvGrpSpPr/>
                  <p:nvPr/>
                </p:nvGrpSpPr>
                <p:grpSpPr>
                  <a:xfrm>
                    <a:off x="0" y="1328739"/>
                    <a:ext cx="9144002" cy="5529261"/>
                    <a:chOff x="0" y="1328739"/>
                    <a:chExt cx="9144002" cy="5529261"/>
                  </a:xfrm>
                </p:grpSpPr>
                <p:pic>
                  <p:nvPicPr>
                    <p:cNvPr id="2752" name="Google Shape;2752;p298" descr="Eschatology of the Spirit Pneum xlii.png"/>
                    <p:cNvPicPr preferRelativeResize="0"/>
                    <p:nvPr/>
                  </p:nvPicPr>
                  <p:blipFill rotWithShape="1">
                    <a:blip r:embed="rId3"/>
                    <a:srcRect/>
                    <a:stretch>
                      <a:fillRect/>
                    </a:stretch>
                  </p:blipFill>
                  <p:spPr>
                    <a:xfrm>
                      <a:off x="0" y="1328739"/>
                      <a:ext cx="9144002" cy="5529261"/>
                    </a:xfrm>
                    <a:prstGeom prst="rect">
                      <a:avLst/>
                    </a:prstGeom>
                    <a:solidFill>
                      <a:schemeClr val="bg1"/>
                    </a:solidFill>
                    <a:ln w="28575" cmpd="sng">
                      <a:solidFill>
                        <a:schemeClr val="tx1"/>
                      </a:solidFill>
                      <a:prstDash val="solid"/>
                    </a:ln>
                  </p:spPr>
                </p:pic>
                <p:sp>
                  <p:nvSpPr>
                    <p:cNvPr id="41" name="Oval 40">
                      <a:extLst>
                        <a:ext uri="{FF2B5EF4-FFF2-40B4-BE49-F238E27FC236}">
                          <a16:creationId xmlns:a16="http://schemas.microsoft.com/office/drawing/2014/main" id="{40E927EF-AE8E-2B47-818E-BCACC87537E5}"/>
                        </a:ext>
                      </a:extLst>
                    </p:cNvPr>
                    <p:cNvSpPr/>
                    <p:nvPr/>
                  </p:nvSpPr>
                  <p:spPr>
                    <a:xfrm>
                      <a:off x="3362643" y="2443435"/>
                      <a:ext cx="1209357" cy="5133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43" name="Terminator 42">
                    <a:extLst>
                      <a:ext uri="{FF2B5EF4-FFF2-40B4-BE49-F238E27FC236}">
                        <a16:creationId xmlns:a16="http://schemas.microsoft.com/office/drawing/2014/main" id="{EED36D6C-D506-F24E-B461-7AD1965077BF}"/>
                      </a:ext>
                    </a:extLst>
                  </p:cNvPr>
                  <p:cNvSpPr/>
                  <p:nvPr/>
                </p:nvSpPr>
                <p:spPr>
                  <a:xfrm>
                    <a:off x="4692380" y="3013626"/>
                    <a:ext cx="1175337"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4" name="Terminator 53">
                    <a:extLst>
                      <a:ext uri="{FF2B5EF4-FFF2-40B4-BE49-F238E27FC236}">
                        <a16:creationId xmlns:a16="http://schemas.microsoft.com/office/drawing/2014/main" id="{C489755A-42EF-F447-BB79-9E2281496815}"/>
                      </a:ext>
                    </a:extLst>
                  </p:cNvPr>
                  <p:cNvSpPr/>
                  <p:nvPr/>
                </p:nvSpPr>
                <p:spPr>
                  <a:xfrm>
                    <a:off x="2294236" y="3013626"/>
                    <a:ext cx="993205" cy="24084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52" name="Rectangle 51">
                  <a:extLst>
                    <a:ext uri="{FF2B5EF4-FFF2-40B4-BE49-F238E27FC236}">
                      <a16:creationId xmlns:a16="http://schemas.microsoft.com/office/drawing/2014/main" id="{2F759D2F-CB38-3A46-8F79-074D64724D13}"/>
                    </a:ext>
                  </a:extLst>
                </p:cNvPr>
                <p:cNvSpPr/>
                <p:nvPr/>
              </p:nvSpPr>
              <p:spPr>
                <a:xfrm>
                  <a:off x="-22126" y="1124744"/>
                  <a:ext cx="9166128" cy="210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55" name="Rectangle 54">
                <a:extLst>
                  <a:ext uri="{FF2B5EF4-FFF2-40B4-BE49-F238E27FC236}">
                    <a16:creationId xmlns:a16="http://schemas.microsoft.com/office/drawing/2014/main" id="{C2F99022-3A4A-4D43-A0D5-A5CE708A2880}"/>
                  </a:ext>
                </a:extLst>
              </p:cNvPr>
              <p:cNvSpPr/>
              <p:nvPr/>
            </p:nvSpPr>
            <p:spPr>
              <a:xfrm>
                <a:off x="8460432" y="4941168"/>
                <a:ext cx="288032" cy="852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63" name="Rectangle 62">
              <a:extLst>
                <a:ext uri="{FF2B5EF4-FFF2-40B4-BE49-F238E27FC236}">
                  <a16:creationId xmlns:a16="http://schemas.microsoft.com/office/drawing/2014/main" id="{7CC1CADE-8EDC-384A-BC46-735FD4560322}"/>
                </a:ext>
              </a:extLst>
            </p:cNvPr>
            <p:cNvSpPr/>
            <p:nvPr/>
          </p:nvSpPr>
          <p:spPr>
            <a:xfrm>
              <a:off x="220132" y="6019323"/>
              <a:ext cx="3343756" cy="722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2753" name="Google Shape;2753;p298"/>
          <p:cNvSpPr txBox="1">
            <a:spLocks noGrp="1"/>
          </p:cNvSpPr>
          <p:nvPr>
            <p:ph type="title"/>
          </p:nvPr>
        </p:nvSpPr>
        <p:spPr>
          <a:xfrm>
            <a:off x="107950" y="188913"/>
            <a:ext cx="8204100" cy="863700"/>
          </a:xfrm>
          <a:prstGeom prst="rect">
            <a:avLst/>
          </a:prstGeom>
          <a:solidFill>
            <a:srgbClr val="800000"/>
          </a:solidFill>
          <a:ln w="76200"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p>
            <a:pPr lvl="0"/>
            <a:r>
              <a:rPr lang="ar-JO" sz="2800" dirty="0">
                <a:solidFill>
                  <a:srgbClr val="FFFFFF"/>
                </a:solidFill>
                <a:effectLst>
                  <a:outerShdw blurRad="38100" dist="38100" dir="2700000" algn="tl">
                    <a:srgbClr val="000000">
                      <a:alpha val="43137"/>
                    </a:srgbClr>
                  </a:outerShdw>
                </a:effectLst>
              </a:rPr>
              <a:t>خدمات الروح القدس المستقبلية</a:t>
            </a:r>
            <a:endParaRPr lang="en-US" sz="2800" dirty="0">
              <a:solidFill>
                <a:srgbClr val="FFFFFF"/>
              </a:solidFill>
            </a:endParaRPr>
          </a:p>
        </p:txBody>
      </p:sp>
      <p:sp>
        <p:nvSpPr>
          <p:cNvPr id="2754" name="Google Shape;2754;p298"/>
          <p:cNvSpPr txBox="1"/>
          <p:nvPr/>
        </p:nvSpPr>
        <p:spPr>
          <a:xfrm>
            <a:off x="9108504" y="48901"/>
            <a:ext cx="673200" cy="865242"/>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sz="2400" b="1" u="none" strike="noStrike" kern="0" cap="none" spc="0" normalizeH="0" baseline="0" noProof="0" dirty="0">
                <a:ln>
                  <a:noFill/>
                </a:ln>
                <a:solidFill>
                  <a:srgbClr val="800000"/>
                </a:solidFill>
                <a:effectLst/>
                <a:uLnTx/>
                <a:uFillTx/>
                <a:latin typeface="Arial" panose="020B0604020202020204" pitchFamily="34" charset="0"/>
                <a:ea typeface="Arial" panose="020B0604020202020204"/>
                <a:cs typeface="Arial" panose="020B0604020202020204" pitchFamily="34" charset="0"/>
                <a:sym typeface="Arial" panose="020B0604020202020204"/>
              </a:rPr>
              <a:t>دغ</a:t>
            </a:r>
            <a:r>
              <a:rPr kumimoji="0" lang="en-US" sz="2400" b="1" u="none" strike="noStrike" kern="0" cap="none" spc="0" normalizeH="0" baseline="0" noProof="0" dirty="0">
                <a:ln>
                  <a:noFill/>
                </a:ln>
                <a:solidFill>
                  <a:srgbClr val="800000"/>
                </a:solidFill>
                <a:effectLst/>
                <a:uLnTx/>
                <a:uFillTx/>
                <a:latin typeface="Arial" panose="020B0604020202020204" pitchFamily="34" charset="0"/>
                <a:ea typeface="Arial" panose="020B0604020202020204"/>
                <a:cs typeface="Arial" panose="020B0604020202020204" pitchFamily="34" charset="0"/>
                <a:sym typeface="Arial" panose="020B0604020202020204"/>
              </a:rPr>
              <a:t> </a:t>
            </a:r>
            <a:r>
              <a:rPr kumimoji="0" lang="ar-JO" sz="2400" b="1" u="none" strike="noStrike" kern="0" cap="none" spc="0" normalizeH="0" baseline="0" noProof="0" dirty="0">
                <a:ln>
                  <a:noFill/>
                </a:ln>
                <a:solidFill>
                  <a:srgbClr val="800000"/>
                </a:solidFill>
                <a:effectLst/>
                <a:uLnTx/>
                <a:uFillTx/>
                <a:latin typeface="Arial" panose="020B0604020202020204" pitchFamily="34" charset="0"/>
                <a:ea typeface="Arial" panose="020B0604020202020204"/>
                <a:cs typeface="Arial" panose="020B0604020202020204" pitchFamily="34" charset="0"/>
                <a:sym typeface="Arial" panose="020B0604020202020204"/>
              </a:rPr>
              <a:t>م س</a:t>
            </a: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sz="2400" b="1" kern="0" dirty="0">
                <a:solidFill>
                  <a:srgbClr val="800000"/>
                </a:solidFill>
                <a:latin typeface="Arial" panose="020B0604020202020204" pitchFamily="34" charset="0"/>
                <a:ea typeface="Arial" panose="020B0604020202020204"/>
                <a:cs typeface="Arial" panose="020B0604020202020204" pitchFamily="34" charset="0"/>
                <a:sym typeface="Arial" panose="020B0604020202020204"/>
              </a:rPr>
              <a:t>ذذ</a:t>
            </a:r>
            <a:endParaRPr kumimoji="0" sz="2400" b="1" u="none" strike="noStrike" kern="0" cap="none" spc="0" normalizeH="0" baseline="0" noProof="0" dirty="0">
              <a:ln>
                <a:noFill/>
              </a:ln>
              <a:solidFill>
                <a:srgbClr val="800000"/>
              </a:solidFill>
              <a:effectLst/>
              <a:uLnTx/>
              <a:uFillTx/>
              <a:latin typeface="Arial" panose="020B0604020202020204" pitchFamily="34" charset="0"/>
              <a:ea typeface="Arial" panose="020B0604020202020204"/>
              <a:cs typeface="Arial" panose="020B0604020202020204" pitchFamily="34" charset="0"/>
              <a:sym typeface="Arial" panose="020B0604020202020204"/>
            </a:endParaRPr>
          </a:p>
        </p:txBody>
      </p:sp>
      <p:sp>
        <p:nvSpPr>
          <p:cNvPr id="40" name="Text Box 0"/>
          <p:cNvSpPr txBox="1"/>
          <p:nvPr/>
        </p:nvSpPr>
        <p:spPr>
          <a:xfrm>
            <a:off x="220132" y="3070121"/>
            <a:ext cx="1399540" cy="430887"/>
          </a:xfrm>
          <a:prstGeom prst="rect">
            <a:avLst/>
          </a:prstGeom>
          <a:solidFill>
            <a:schemeClr val="tx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قيامة                  الأجساد</a:t>
            </a:r>
            <a:endParaRPr kumimoji="0" lang="zh-CN" altLang="en-US" sz="11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2" name="Text Box 1"/>
          <p:cNvSpPr txBox="1"/>
          <p:nvPr/>
        </p:nvSpPr>
        <p:spPr>
          <a:xfrm>
            <a:off x="220132" y="3502749"/>
            <a:ext cx="1399540" cy="646331"/>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u="none" strike="noStrike" kern="0" cap="none" spc="0" normalizeH="0" baseline="0" noProof="0" dirty="0">
                <a:ln>
                  <a:noFill/>
                </a:ln>
                <a:solidFill>
                  <a:srgbClr val="000000"/>
                </a:solidFill>
                <a:effectLst/>
                <a:uLnTx/>
                <a:uFillTx/>
                <a:ea typeface="ＭＳ Ｐゴシック" charset="0"/>
                <a:sym typeface="Arial" panose="020B0604020202020204"/>
              </a:rPr>
              <a:t>رو 8: 11</a:t>
            </a:r>
            <a:endParaRPr kumimoji="0" lang="en-US" altLang="zh-CN" sz="12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u="none" strike="noStrike" kern="0" cap="none" spc="0" normalizeH="0" baseline="0" noProof="0" dirty="0">
                <a:ln>
                  <a:noFill/>
                </a:ln>
                <a:solidFill>
                  <a:srgbClr val="000000"/>
                </a:solidFill>
                <a:effectLst/>
                <a:uLnTx/>
                <a:uFillTx/>
                <a:ea typeface="ＭＳ Ｐゴシック" charset="0"/>
                <a:sym typeface="Arial" panose="020B0604020202020204"/>
              </a:rPr>
              <a:t>غل 5: 5، 6-8</a:t>
            </a:r>
            <a:endParaRPr kumimoji="0" lang="en-US" altLang="zh-CN" sz="12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u="none" strike="noStrike" kern="0" cap="none" spc="0" normalizeH="0" baseline="0" noProof="0" dirty="0">
                <a:ln>
                  <a:noFill/>
                </a:ln>
                <a:solidFill>
                  <a:srgbClr val="000000"/>
                </a:solidFill>
                <a:effectLst/>
                <a:uLnTx/>
                <a:uFillTx/>
                <a:ea typeface="ＭＳ Ｐゴシック" charset="0"/>
                <a:sym typeface="Arial" panose="020B0604020202020204"/>
              </a:rPr>
              <a:t>يو 6: 63</a:t>
            </a:r>
            <a:endParaRPr kumimoji="0" lang="en-US" altLang="zh-CN" sz="12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3" name="Text Box 2"/>
          <p:cNvSpPr txBox="1"/>
          <p:nvPr/>
        </p:nvSpPr>
        <p:spPr>
          <a:xfrm>
            <a:off x="107504" y="4294257"/>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إزالة                     الحاجز</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5" name="Text Box 4"/>
          <p:cNvSpPr txBox="1"/>
          <p:nvPr/>
        </p:nvSpPr>
        <p:spPr>
          <a:xfrm>
            <a:off x="239712" y="5111830"/>
            <a:ext cx="1860233" cy="307777"/>
          </a:xfrm>
          <a:prstGeom prst="rect">
            <a:avLst/>
          </a:prstGeom>
          <a:solidFill>
            <a:srgbClr val="0000FF"/>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الكنيسة</a:t>
            </a:r>
            <a:endParaRPr kumimoji="0" lang="zh-CN" alt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6" name="Text Box 5"/>
          <p:cNvSpPr txBox="1"/>
          <p:nvPr/>
        </p:nvSpPr>
        <p:spPr>
          <a:xfrm>
            <a:off x="2180908" y="3368025"/>
            <a:ext cx="894715"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لنا</a:t>
            </a:r>
            <a:endParaRPr kumimoji="0" lang="zh-CN" altLang="en-US"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 name="Text Box 6"/>
          <p:cNvSpPr txBox="1"/>
          <p:nvPr/>
        </p:nvSpPr>
        <p:spPr>
          <a:xfrm>
            <a:off x="2153317" y="2980487"/>
            <a:ext cx="1181735" cy="306705"/>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الإختطاف</a:t>
            </a:r>
            <a:endParaRPr kumimoji="0" lang="zh-CN" altLang="en-US"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 name="Text Box 7"/>
          <p:cNvSpPr txBox="1"/>
          <p:nvPr/>
        </p:nvSpPr>
        <p:spPr>
          <a:xfrm>
            <a:off x="3373356" y="2458306"/>
            <a:ext cx="1274323" cy="307777"/>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عودة المسيح</a:t>
            </a:r>
            <a:endParaRPr kumimoji="0" lang="zh-CN" altLang="en-US"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9" name="Text Box 8"/>
          <p:cNvSpPr txBox="1"/>
          <p:nvPr/>
        </p:nvSpPr>
        <p:spPr>
          <a:xfrm>
            <a:off x="4542142" y="2980487"/>
            <a:ext cx="1475811" cy="306705"/>
          </a:xfrm>
          <a:prstGeom prst="rect">
            <a:avLst/>
          </a:prstGeom>
          <a:noFill/>
          <a:ln w="28575" cmpd="sng">
            <a:no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400" b="1" i="1" u="none" strike="noStrike" kern="0" cap="none" spc="0" normalizeH="0" baseline="0">
                <a:ln>
                  <a:noFill/>
                </a:ln>
                <a:solidFill>
                  <a:srgbClr val="000000"/>
                </a:solidFill>
                <a:effectLst/>
                <a:uLnTx/>
                <a:uFillTx/>
                <a:latin typeface="Arial" panose="020B0604020202020204"/>
                <a:cs typeface="Arial" panose="020B0604020202020204"/>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الإعلان</a:t>
            </a:r>
            <a:endParaRPr kumimoji="0" lang="zh-CN" altLang="en-US" sz="140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10" name="Text Box 9"/>
          <p:cNvSpPr txBox="1"/>
          <p:nvPr/>
        </p:nvSpPr>
        <p:spPr>
          <a:xfrm>
            <a:off x="5180648" y="3366136"/>
            <a:ext cx="858520" cy="276999"/>
          </a:xfrm>
          <a:prstGeom prst="rect">
            <a:avLst/>
          </a:prstGeom>
          <a:solidFill>
            <a:schemeClr val="bg1"/>
          </a:solidFill>
          <a:ln w="28575" cmpd="sng">
            <a:solidFill>
              <a:schemeClr val="tx1"/>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لنا</a:t>
            </a:r>
            <a:endParaRPr kumimoji="0" lang="zh-CN" altLang="en-US" sz="1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11" name="Text Box 10"/>
          <p:cNvSpPr txBox="1"/>
          <p:nvPr/>
        </p:nvSpPr>
        <p:spPr>
          <a:xfrm>
            <a:off x="2099946" y="5111830"/>
            <a:ext cx="4030662" cy="307777"/>
          </a:xfrm>
          <a:prstGeom prst="rect">
            <a:avLst/>
          </a:prstGeom>
          <a:solidFill>
            <a:srgbClr val="FF000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الضيقة</a:t>
            </a:r>
            <a:endParaRPr kumimoji="0" lang="zh-CN" alt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18" name="Text Box 17"/>
          <p:cNvSpPr txBox="1"/>
          <p:nvPr/>
        </p:nvSpPr>
        <p:spPr>
          <a:xfrm>
            <a:off x="6130608" y="5111830"/>
            <a:ext cx="1996696" cy="307777"/>
          </a:xfrm>
          <a:prstGeom prst="rect">
            <a:avLst/>
          </a:prstGeom>
          <a:solidFill>
            <a:srgbClr val="7030A0"/>
          </a:solidFill>
          <a:ln w="28575" cmpd="sng">
            <a:solidFill>
              <a:schemeClr val="tx1"/>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الألفية</a:t>
            </a:r>
            <a:endParaRPr kumimoji="0" lang="zh-CN" alt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44" name="Text Box 2">
            <a:extLst>
              <a:ext uri="{FF2B5EF4-FFF2-40B4-BE49-F238E27FC236}">
                <a16:creationId xmlns:a16="http://schemas.microsoft.com/office/drawing/2014/main" id="{D56AC0D5-229B-C64A-8F7F-33C77B38ADC2}"/>
              </a:ext>
            </a:extLst>
          </p:cNvPr>
          <p:cNvSpPr txBox="1"/>
          <p:nvPr/>
        </p:nvSpPr>
        <p:spPr>
          <a:xfrm>
            <a:off x="107504" y="4725144"/>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2 تس 2: 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45" name="Text Box 2">
            <a:extLst>
              <a:ext uri="{FF2B5EF4-FFF2-40B4-BE49-F238E27FC236}">
                <a16:creationId xmlns:a16="http://schemas.microsoft.com/office/drawing/2014/main" id="{EA877992-FECA-5146-BDA3-FECF0ABE79CF}"/>
              </a:ext>
            </a:extLst>
          </p:cNvPr>
          <p:cNvSpPr txBox="1"/>
          <p:nvPr/>
        </p:nvSpPr>
        <p:spPr>
          <a:xfrm>
            <a:off x="3195760" y="3310846"/>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تجديد                      الأمم</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46" name="Text Box 2">
            <a:extLst>
              <a:ext uri="{FF2B5EF4-FFF2-40B4-BE49-F238E27FC236}">
                <a16:creationId xmlns:a16="http://schemas.microsoft.com/office/drawing/2014/main" id="{A66E807A-AE05-4D46-9B49-222CC52D2A30}"/>
              </a:ext>
            </a:extLst>
          </p:cNvPr>
          <p:cNvSpPr txBox="1"/>
          <p:nvPr/>
        </p:nvSpPr>
        <p:spPr>
          <a:xfrm>
            <a:off x="3195760" y="3741733"/>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رؤ 7: 9-17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47" name="Text Box 2">
            <a:extLst>
              <a:ext uri="{FF2B5EF4-FFF2-40B4-BE49-F238E27FC236}">
                <a16:creationId xmlns:a16="http://schemas.microsoft.com/office/drawing/2014/main" id="{778E3593-B3A3-054C-BAC6-50C4063766E0}"/>
              </a:ext>
            </a:extLst>
          </p:cNvPr>
          <p:cNvSpPr txBox="1"/>
          <p:nvPr/>
        </p:nvSpPr>
        <p:spPr>
          <a:xfrm>
            <a:off x="2695428" y="4149080"/>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قوة                     للشهادة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48" name="Text Box 2">
            <a:extLst>
              <a:ext uri="{FF2B5EF4-FFF2-40B4-BE49-F238E27FC236}">
                <a16:creationId xmlns:a16="http://schemas.microsoft.com/office/drawing/2014/main" id="{C903D70F-78D5-3A4C-BAAB-85BA2C2FACA1}"/>
              </a:ext>
            </a:extLst>
          </p:cNvPr>
          <p:cNvSpPr txBox="1"/>
          <p:nvPr/>
        </p:nvSpPr>
        <p:spPr>
          <a:xfrm>
            <a:off x="2695428" y="4579967"/>
            <a:ext cx="1472565"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مت 10: 19-20،       24: 14</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49" name="Text Box 2">
            <a:extLst>
              <a:ext uri="{FF2B5EF4-FFF2-40B4-BE49-F238E27FC236}">
                <a16:creationId xmlns:a16="http://schemas.microsoft.com/office/drawing/2014/main" id="{A980EBD0-190D-134D-A8AA-53D85D2A7828}"/>
              </a:ext>
            </a:extLst>
          </p:cNvPr>
          <p:cNvSpPr txBox="1"/>
          <p:nvPr/>
        </p:nvSpPr>
        <p:spPr>
          <a:xfrm>
            <a:off x="4323571" y="399380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سكب                     الروح</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50" name="Text Box 2">
            <a:extLst>
              <a:ext uri="{FF2B5EF4-FFF2-40B4-BE49-F238E27FC236}">
                <a16:creationId xmlns:a16="http://schemas.microsoft.com/office/drawing/2014/main" id="{FC7CA445-50F3-A842-BDC7-39425479C10F}"/>
              </a:ext>
            </a:extLst>
          </p:cNvPr>
          <p:cNvSpPr txBox="1"/>
          <p:nvPr/>
        </p:nvSpPr>
        <p:spPr>
          <a:xfrm>
            <a:off x="4323571" y="4424692"/>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يو 2: 28-32</a:t>
            </a:r>
            <a:endParaRPr kumimoji="0" lang="en-US" altLang="zh-CN" sz="11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زك 12: 10</a:t>
            </a:r>
            <a:endParaRPr kumimoji="0" lang="en-US" altLang="zh-CN" sz="11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رو 11: 26-27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56" name="Text Box 2">
            <a:extLst>
              <a:ext uri="{FF2B5EF4-FFF2-40B4-BE49-F238E27FC236}">
                <a16:creationId xmlns:a16="http://schemas.microsoft.com/office/drawing/2014/main" id="{545E2A33-16D1-074B-B0E3-4ADF24F1C307}"/>
              </a:ext>
            </a:extLst>
          </p:cNvPr>
          <p:cNvSpPr txBox="1"/>
          <p:nvPr/>
        </p:nvSpPr>
        <p:spPr>
          <a:xfrm>
            <a:off x="4139952" y="1714959"/>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استرداد                 إسرائيل</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57" name="Text Box 2">
            <a:extLst>
              <a:ext uri="{FF2B5EF4-FFF2-40B4-BE49-F238E27FC236}">
                <a16:creationId xmlns:a16="http://schemas.microsoft.com/office/drawing/2014/main" id="{59051E4C-6DAB-FA47-8519-D5A8D1941B73}"/>
              </a:ext>
            </a:extLst>
          </p:cNvPr>
          <p:cNvSpPr txBox="1"/>
          <p:nvPr/>
        </p:nvSpPr>
        <p:spPr>
          <a:xfrm>
            <a:off x="4139952" y="2145846"/>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حز 36: 24-27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58" name="Text Box 2">
            <a:extLst>
              <a:ext uri="{FF2B5EF4-FFF2-40B4-BE49-F238E27FC236}">
                <a16:creationId xmlns:a16="http://schemas.microsoft.com/office/drawing/2014/main" id="{360C4E20-85DF-0649-BE0E-874687BD0A10}"/>
              </a:ext>
            </a:extLst>
          </p:cNvPr>
          <p:cNvSpPr txBox="1"/>
          <p:nvPr/>
        </p:nvSpPr>
        <p:spPr>
          <a:xfrm>
            <a:off x="5652120" y="1296343"/>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إزالة                     الخطية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59" name="Text Box 2">
            <a:extLst>
              <a:ext uri="{FF2B5EF4-FFF2-40B4-BE49-F238E27FC236}">
                <a16:creationId xmlns:a16="http://schemas.microsoft.com/office/drawing/2014/main" id="{EA04DD69-39B0-054D-859C-E0C5802E8B0D}"/>
              </a:ext>
            </a:extLst>
          </p:cNvPr>
          <p:cNvSpPr txBox="1"/>
          <p:nvPr/>
        </p:nvSpPr>
        <p:spPr>
          <a:xfrm>
            <a:off x="5652120" y="1727230"/>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حز 36: 24-27</a:t>
            </a:r>
          </a:p>
        </p:txBody>
      </p:sp>
      <p:sp>
        <p:nvSpPr>
          <p:cNvPr id="64" name="Text Box 2">
            <a:extLst>
              <a:ext uri="{FF2B5EF4-FFF2-40B4-BE49-F238E27FC236}">
                <a16:creationId xmlns:a16="http://schemas.microsoft.com/office/drawing/2014/main" id="{76C0A5AA-7D45-CF49-8C8C-9AC6AF022ED1}"/>
              </a:ext>
            </a:extLst>
          </p:cNvPr>
          <p:cNvSpPr txBox="1"/>
          <p:nvPr/>
        </p:nvSpPr>
        <p:spPr>
          <a:xfrm>
            <a:off x="5940152" y="1988840"/>
            <a:ext cx="1365061"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تجديد                 الطبيعة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65" name="Text Box 2">
            <a:extLst>
              <a:ext uri="{FF2B5EF4-FFF2-40B4-BE49-F238E27FC236}">
                <a16:creationId xmlns:a16="http://schemas.microsoft.com/office/drawing/2014/main" id="{4B571FF2-B53E-8F40-B0A6-95C586DB4CC3}"/>
              </a:ext>
            </a:extLst>
          </p:cNvPr>
          <p:cNvSpPr txBox="1"/>
          <p:nvPr/>
        </p:nvSpPr>
        <p:spPr>
          <a:xfrm>
            <a:off x="5940152" y="2419727"/>
            <a:ext cx="1365061"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أش 32: 15، 34: 16</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66" name="Text Box 2">
            <a:extLst>
              <a:ext uri="{FF2B5EF4-FFF2-40B4-BE49-F238E27FC236}">
                <a16:creationId xmlns:a16="http://schemas.microsoft.com/office/drawing/2014/main" id="{A9EC458A-5F1F-7348-A9CF-51497CC035A1}"/>
              </a:ext>
            </a:extLst>
          </p:cNvPr>
          <p:cNvSpPr txBox="1"/>
          <p:nvPr/>
        </p:nvSpPr>
        <p:spPr>
          <a:xfrm>
            <a:off x="6445751" y="2664495"/>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ملء                    الخلاص</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67" name="Text Box 2">
            <a:extLst>
              <a:ext uri="{FF2B5EF4-FFF2-40B4-BE49-F238E27FC236}">
                <a16:creationId xmlns:a16="http://schemas.microsoft.com/office/drawing/2014/main" id="{5E936F19-2D9C-434F-A217-29C6B02FD53F}"/>
              </a:ext>
            </a:extLst>
          </p:cNvPr>
          <p:cNvSpPr txBox="1"/>
          <p:nvPr/>
        </p:nvSpPr>
        <p:spPr>
          <a:xfrm>
            <a:off x="6445751" y="3095382"/>
            <a:ext cx="147256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حز 36: 25-31</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68" name="Text Box 2">
            <a:extLst>
              <a:ext uri="{FF2B5EF4-FFF2-40B4-BE49-F238E27FC236}">
                <a16:creationId xmlns:a16="http://schemas.microsoft.com/office/drawing/2014/main" id="{964D7B37-6DBE-5B47-8FA1-8368BECD063B}"/>
              </a:ext>
            </a:extLst>
          </p:cNvPr>
          <p:cNvSpPr txBox="1"/>
          <p:nvPr/>
        </p:nvSpPr>
        <p:spPr>
          <a:xfrm>
            <a:off x="6859819" y="4366895"/>
            <a:ext cx="126748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ملك                 المسيا</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69" name="Text Box 2">
            <a:extLst>
              <a:ext uri="{FF2B5EF4-FFF2-40B4-BE49-F238E27FC236}">
                <a16:creationId xmlns:a16="http://schemas.microsoft.com/office/drawing/2014/main" id="{45333A5E-1540-C041-A32E-60CB3BD5E9C3}"/>
              </a:ext>
            </a:extLst>
          </p:cNvPr>
          <p:cNvSpPr txBox="1"/>
          <p:nvPr/>
        </p:nvSpPr>
        <p:spPr>
          <a:xfrm>
            <a:off x="6859819" y="4797782"/>
            <a:ext cx="1267485"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أش 11: 2</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70" name="Text Box 2">
            <a:extLst>
              <a:ext uri="{FF2B5EF4-FFF2-40B4-BE49-F238E27FC236}">
                <a16:creationId xmlns:a16="http://schemas.microsoft.com/office/drawing/2014/main" id="{7FB7C495-BDF8-3E42-8D4D-A7AC842203CD}"/>
              </a:ext>
            </a:extLst>
          </p:cNvPr>
          <p:cNvSpPr txBox="1"/>
          <p:nvPr/>
        </p:nvSpPr>
        <p:spPr>
          <a:xfrm>
            <a:off x="6623868" y="3356992"/>
            <a:ext cx="1472565"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السكنى في                   كل مؤمن</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71" name="Text Box 2">
            <a:extLst>
              <a:ext uri="{FF2B5EF4-FFF2-40B4-BE49-F238E27FC236}">
                <a16:creationId xmlns:a16="http://schemas.microsoft.com/office/drawing/2014/main" id="{0FBC3E66-369F-3944-BF09-6C5CCE1538D8}"/>
              </a:ext>
            </a:extLst>
          </p:cNvPr>
          <p:cNvSpPr txBox="1"/>
          <p:nvPr/>
        </p:nvSpPr>
        <p:spPr>
          <a:xfrm>
            <a:off x="6623868" y="3787879"/>
            <a:ext cx="1472565" cy="600164"/>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حز 36: 27 – 37: 14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إر 31: 33</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أش 44: 3</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72" name="Text Box 2">
            <a:extLst>
              <a:ext uri="{FF2B5EF4-FFF2-40B4-BE49-F238E27FC236}">
                <a16:creationId xmlns:a16="http://schemas.microsoft.com/office/drawing/2014/main" id="{BDF58A57-6D86-A54B-9474-2047DCD24142}"/>
              </a:ext>
            </a:extLst>
          </p:cNvPr>
          <p:cNvSpPr txBox="1"/>
          <p:nvPr/>
        </p:nvSpPr>
        <p:spPr>
          <a:xfrm>
            <a:off x="7429162" y="1628800"/>
            <a:ext cx="1679342"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الإقامة في                  أورشليم الجديدة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73" name="Text Box 2">
            <a:extLst>
              <a:ext uri="{FF2B5EF4-FFF2-40B4-BE49-F238E27FC236}">
                <a16:creationId xmlns:a16="http://schemas.microsoft.com/office/drawing/2014/main" id="{C8B01023-C7F8-A447-AAD0-EA586C451BD4}"/>
              </a:ext>
            </a:extLst>
          </p:cNvPr>
          <p:cNvSpPr txBox="1"/>
          <p:nvPr/>
        </p:nvSpPr>
        <p:spPr>
          <a:xfrm>
            <a:off x="7429162" y="2059687"/>
            <a:ext cx="1679342"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عب 12: 22-24</a:t>
            </a:r>
            <a:endParaRPr kumimoji="0" lang="en-US" altLang="zh-CN" sz="1100" u="none" strike="noStrike" kern="0" cap="none" spc="0" normalizeH="0" baseline="0" noProof="0" dirty="0">
              <a:ln>
                <a:noFill/>
              </a:ln>
              <a:solidFill>
                <a:srgbClr val="000000"/>
              </a:solidFill>
              <a:effectLst/>
              <a:uLnTx/>
              <a:uFillTx/>
              <a:ea typeface="ＭＳ Ｐゴシック"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يو 14: 16، 26، 16: 13</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76" name="Text Box 7">
            <a:extLst>
              <a:ext uri="{FF2B5EF4-FFF2-40B4-BE49-F238E27FC236}">
                <a16:creationId xmlns:a16="http://schemas.microsoft.com/office/drawing/2014/main" id="{30094366-1B78-7549-8B82-F81C751F1097}"/>
              </a:ext>
            </a:extLst>
          </p:cNvPr>
          <p:cNvSpPr txBox="1"/>
          <p:nvPr/>
        </p:nvSpPr>
        <p:spPr>
          <a:xfrm>
            <a:off x="8031620" y="5085184"/>
            <a:ext cx="1274323" cy="307777"/>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الأبدية</a:t>
            </a:r>
            <a:endParaRPr kumimoji="0" lang="zh-CN" altLang="en-US" sz="1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77" name="Text Box 2">
            <a:extLst>
              <a:ext uri="{FF2B5EF4-FFF2-40B4-BE49-F238E27FC236}">
                <a16:creationId xmlns:a16="http://schemas.microsoft.com/office/drawing/2014/main" id="{ABF1166D-E2A3-D84A-93B6-D33236D49048}"/>
              </a:ext>
            </a:extLst>
          </p:cNvPr>
          <p:cNvSpPr txBox="1"/>
          <p:nvPr/>
        </p:nvSpPr>
        <p:spPr>
          <a:xfrm>
            <a:off x="3563888" y="5760748"/>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إزالة                      الحاجز</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78" name="Text Box 2">
            <a:extLst>
              <a:ext uri="{FF2B5EF4-FFF2-40B4-BE49-F238E27FC236}">
                <a16:creationId xmlns:a16="http://schemas.microsoft.com/office/drawing/2014/main" id="{FE673B5E-2510-9945-8721-9B52C98214E3}"/>
              </a:ext>
            </a:extLst>
          </p:cNvPr>
          <p:cNvSpPr txBox="1"/>
          <p:nvPr/>
        </p:nvSpPr>
        <p:spPr>
          <a:xfrm>
            <a:off x="3563888" y="6191635"/>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2 تس 2: 7</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79" name="Text Box 2">
            <a:extLst>
              <a:ext uri="{FF2B5EF4-FFF2-40B4-BE49-F238E27FC236}">
                <a16:creationId xmlns:a16="http://schemas.microsoft.com/office/drawing/2014/main" id="{0DD4D332-82A0-1B42-8B18-570D918A3D5E}"/>
              </a:ext>
            </a:extLst>
          </p:cNvPr>
          <p:cNvSpPr txBox="1"/>
          <p:nvPr/>
        </p:nvSpPr>
        <p:spPr>
          <a:xfrm>
            <a:off x="5139027" y="5760748"/>
            <a:ext cx="1353723"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خدمة                الشهادة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80" name="Text Box 2">
            <a:extLst>
              <a:ext uri="{FF2B5EF4-FFF2-40B4-BE49-F238E27FC236}">
                <a16:creationId xmlns:a16="http://schemas.microsoft.com/office/drawing/2014/main" id="{50B585EA-1853-5040-8D3D-E913E2BBA1EF}"/>
              </a:ext>
            </a:extLst>
          </p:cNvPr>
          <p:cNvSpPr txBox="1"/>
          <p:nvPr/>
        </p:nvSpPr>
        <p:spPr>
          <a:xfrm>
            <a:off x="5139027" y="6191635"/>
            <a:ext cx="1353723" cy="430887"/>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ar-JO" altLang="zh-CN" dirty="0">
                <a:ea typeface="ＭＳ Ｐゴシック" charset="0"/>
                <a:sym typeface="Arial" panose="020B0604020202020204"/>
              </a:rPr>
              <a:t>رؤ 11: 3-4</a:t>
            </a: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زك 4: 6</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81" name="Text Box 2">
            <a:extLst>
              <a:ext uri="{FF2B5EF4-FFF2-40B4-BE49-F238E27FC236}">
                <a16:creationId xmlns:a16="http://schemas.microsoft.com/office/drawing/2014/main" id="{338B109A-F646-5C43-9C50-1498BEA6944D}"/>
              </a:ext>
            </a:extLst>
          </p:cNvPr>
          <p:cNvSpPr txBox="1"/>
          <p:nvPr/>
        </p:nvSpPr>
        <p:spPr>
          <a:xfrm>
            <a:off x="6588224" y="5803880"/>
            <a:ext cx="1512168" cy="430887"/>
          </a:xfrm>
          <a:prstGeom prst="rect">
            <a:avLst/>
          </a:prstGeom>
          <a:solidFill>
            <a:schemeClr val="tx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FFFFFF"/>
                </a:solidFill>
                <a:effectLst/>
                <a:uLnTx/>
                <a:uFillTx/>
                <a:ea typeface="ＭＳ Ｐゴシック" charset="0"/>
                <a:sym typeface="Arial" panose="020B0604020202020204"/>
              </a:rPr>
              <a:t>حجز                      الخطية</a:t>
            </a:r>
            <a:endParaRPr kumimoji="0" lang="zh-CN" altLang="en-US" sz="1100" u="none" strike="noStrike" kern="0" cap="none" spc="0" normalizeH="0" baseline="0" noProof="0" dirty="0">
              <a:ln>
                <a:noFill/>
              </a:ln>
              <a:solidFill>
                <a:srgbClr val="FFFFFF"/>
              </a:solidFill>
              <a:effectLst/>
              <a:uLnTx/>
              <a:uFillTx/>
              <a:ea typeface="ＭＳ Ｐゴシック" charset="0"/>
              <a:sym typeface="Arial" panose="020B0604020202020204"/>
            </a:endParaRPr>
          </a:p>
        </p:txBody>
      </p:sp>
      <p:sp>
        <p:nvSpPr>
          <p:cNvPr id="82" name="Text Box 2">
            <a:extLst>
              <a:ext uri="{FF2B5EF4-FFF2-40B4-BE49-F238E27FC236}">
                <a16:creationId xmlns:a16="http://schemas.microsoft.com/office/drawing/2014/main" id="{A33B8E2E-3B58-A640-BDD3-C7B229AC591A}"/>
              </a:ext>
            </a:extLst>
          </p:cNvPr>
          <p:cNvSpPr txBox="1"/>
          <p:nvPr/>
        </p:nvSpPr>
        <p:spPr>
          <a:xfrm>
            <a:off x="6588224" y="6234767"/>
            <a:ext cx="1512168" cy="261610"/>
          </a:xfrm>
          <a:prstGeom prst="rect">
            <a:avLst/>
          </a:prstGeom>
          <a:solidFill>
            <a:schemeClr val="bg1"/>
          </a:solidFill>
          <a:ln w="28575" cmpd="sng">
            <a:solidFill>
              <a:schemeClr val="tx1"/>
            </a:solidFill>
            <a:prstDash val="solid"/>
          </a:ln>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tabLst/>
              <a:defRPr kumimoji="0" sz="1100" b="1" i="0" u="none" strike="noStrike" kern="0"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100" u="none" strike="noStrike" kern="0" cap="none" spc="0" normalizeH="0" baseline="0" noProof="0" dirty="0">
                <a:ln>
                  <a:noFill/>
                </a:ln>
                <a:solidFill>
                  <a:srgbClr val="000000"/>
                </a:solidFill>
                <a:effectLst/>
                <a:uLnTx/>
                <a:uFillTx/>
                <a:ea typeface="ＭＳ Ｐゴシック" charset="0"/>
                <a:sym typeface="Arial" panose="020B0604020202020204"/>
              </a:rPr>
              <a:t>أش 59: 19</a:t>
            </a:r>
            <a:endParaRPr kumimoji="0" lang="zh-CN" altLang="en-US" sz="1100" u="none" strike="noStrike" kern="0" cap="none" spc="0" normalizeH="0" baseline="0" noProof="0" dirty="0">
              <a:ln>
                <a:noFill/>
              </a:ln>
              <a:solidFill>
                <a:srgbClr val="000000"/>
              </a:solidFill>
              <a:effectLst/>
              <a:uLnTx/>
              <a:uFillTx/>
              <a:ea typeface="ＭＳ Ｐゴシック" charset="0"/>
              <a:sym typeface="Arial" panose="020B0604020202020204"/>
            </a:endParaRPr>
          </a:p>
        </p:txBody>
      </p:sp>
      <p:sp>
        <p:nvSpPr>
          <p:cNvPr id="83" name="Text Box 7">
            <a:extLst>
              <a:ext uri="{FF2B5EF4-FFF2-40B4-BE49-F238E27FC236}">
                <a16:creationId xmlns:a16="http://schemas.microsoft.com/office/drawing/2014/main" id="{4F4F70B2-383D-2F43-BB82-F78E00C29421}"/>
              </a:ext>
            </a:extLst>
          </p:cNvPr>
          <p:cNvSpPr txBox="1"/>
          <p:nvPr/>
        </p:nvSpPr>
        <p:spPr>
          <a:xfrm>
            <a:off x="-22126" y="6213077"/>
            <a:ext cx="3556997" cy="553998"/>
          </a:xfrm>
          <a:prstGeom prst="rect">
            <a:avLst/>
          </a:prstGeom>
          <a:no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ar-JO" altLang="zh-CN" sz="1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المصدر: البروفيسور مانفريد إي. كوبر، كلية ومدرسة الإيمان المعمدانية، أنكيني، آيوا 50021. مستخدم بإذن في تشارلز رايري، الروح القدس، الطبعة الثانية، 188</a:t>
            </a:r>
            <a:endParaRPr kumimoji="0" lang="zh-CN" altLang="en-US" sz="1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
        <p:nvSpPr>
          <p:cNvPr id="86" name="Text Box 7">
            <a:extLst>
              <a:ext uri="{FF2B5EF4-FFF2-40B4-BE49-F238E27FC236}">
                <a16:creationId xmlns:a16="http://schemas.microsoft.com/office/drawing/2014/main" id="{B72ABC26-831F-934B-91E9-6CA1352BC3EE}"/>
              </a:ext>
            </a:extLst>
          </p:cNvPr>
          <p:cNvSpPr txBox="1"/>
          <p:nvPr/>
        </p:nvSpPr>
        <p:spPr>
          <a:xfrm>
            <a:off x="3851920" y="6559731"/>
            <a:ext cx="1264981" cy="253645"/>
          </a:xfrm>
          <a:prstGeom prst="rect">
            <a:avLst/>
          </a:prstGeom>
          <a:solidFill>
            <a:schemeClr val="bg1"/>
          </a:solidFill>
          <a:ln w="28575" cmpd="sng">
            <a:no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zh-CN" sz="1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rPr>
              <a:t>Figure 21.1</a:t>
            </a:r>
            <a:endParaRPr kumimoji="0" lang="zh-CN" altLang="en-US" sz="1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26750982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pic>
        <p:nvPicPr>
          <p:cNvPr id="20582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b="21545"/>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05827" name="Rectangle 12"/>
          <p:cNvSpPr>
            <a:spLocks noGrp="1" noChangeArrowheads="1"/>
          </p:cNvSpPr>
          <p:nvPr>
            <p:ph type="title" idx="4294967295"/>
          </p:nvPr>
        </p:nvSpPr>
        <p:spPr>
          <a:xfrm>
            <a:off x="4067175" y="1916113"/>
            <a:ext cx="4876800" cy="1692771"/>
          </a:xfrm>
          <a:solidFill>
            <a:srgbClr val="660066"/>
          </a:solidFill>
          <a:ln w="22225" cap="flat">
            <a:solidFill>
              <a:srgbClr val="FF0000"/>
            </a:solidFill>
            <a:miter lim="800000"/>
            <a:headEnd/>
            <a:tailEnd/>
          </a:ln>
        </p:spPr>
        <p:txBody>
          <a:bodyPr anchor="t">
            <a:spAutoFit/>
          </a:bodyPr>
          <a:lstStyle/>
          <a:p>
            <a:pPr>
              <a:spcBef>
                <a:spcPct val="50000"/>
              </a:spcBef>
            </a:pPr>
            <a:r>
              <a:rPr lang="ar-JO" sz="5200" b="1" dirty="0">
                <a:solidFill>
                  <a:schemeClr val="bg1"/>
                </a:solidFill>
                <a:latin typeface="Arial" panose="020B0604020202020204" pitchFamily="34" charset="0"/>
                <a:ea typeface="ＭＳ Ｐゴシック" charset="0"/>
                <a:cs typeface="Arial" panose="020B0604020202020204" pitchFamily="34" charset="0"/>
              </a:rPr>
              <a:t>ضد المسيح       ودانيال 9</a:t>
            </a:r>
            <a:endParaRPr lang="en-US" sz="5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79950" name="Text Box 14"/>
          <p:cNvSpPr txBox="1">
            <a:spLocks noChangeArrowheads="1"/>
          </p:cNvSpPr>
          <p:nvPr/>
        </p:nvSpPr>
        <p:spPr bwMode="auto">
          <a:xfrm>
            <a:off x="2763838" y="990600"/>
            <a:ext cx="6200775" cy="833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الوحش الرابع : قناع ضد المسيح</a:t>
            </a:r>
          </a:p>
          <a:p>
            <a:pPr algn="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(فيلم ما بعد الضيقة الوحيد - صدر عام 2005)</a:t>
            </a:r>
            <a:endParaRPr lang="en-US" b="1" dirty="0">
              <a:solidFill>
                <a:srgbClr val="000000"/>
              </a:solidFill>
              <a:latin typeface="Arial" panose="020B0604020202020204" pitchFamily="34" charset="0"/>
              <a:cs typeface="Arial" panose="020B0604020202020204" pitchFamily="34" charset="0"/>
            </a:endParaRPr>
          </a:p>
        </p:txBody>
      </p:sp>
      <p:sp>
        <p:nvSpPr>
          <p:cNvPr id="6" name="Text Box 14"/>
          <p:cNvSpPr txBox="1">
            <a:spLocks noChangeArrowheads="1"/>
          </p:cNvSpPr>
          <p:nvPr/>
        </p:nvSpPr>
        <p:spPr bwMode="auto">
          <a:xfrm>
            <a:off x="2562722" y="45768"/>
            <a:ext cx="6575750" cy="833178"/>
          </a:xfrm>
          <a:prstGeom prst="rect">
            <a:avLst/>
          </a:prstGeom>
          <a:solidFill>
            <a:schemeClr val="tx1"/>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منا خرجوا لكنهم لم يكونوا منا</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 يوحنا 2: 19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935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9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50" grpId="0" animBg="1"/>
      <p:bldP spid="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533400" y="609600"/>
            <a:ext cx="8229600" cy="1143000"/>
          </a:xfrm>
        </p:spPr>
        <p:txBody>
          <a:bodyPr/>
          <a:lstStyle/>
          <a:p>
            <a:pPr eaLnBrk="1" hangingPunct="1"/>
            <a:r>
              <a:rPr kumimoji="0" lang="ar-JO" b="1" dirty="0">
                <a:latin typeface="Arial" panose="020B0604020202020204" pitchFamily="34" charset="0"/>
                <a:ea typeface="Osaka" charset="0"/>
                <a:cs typeface="Arial" panose="020B0604020202020204" pitchFamily="34" charset="0"/>
              </a:rPr>
              <a:t>فراغ قيادة ضخم</a:t>
            </a:r>
            <a:endParaRPr kumimoji="0" lang="en-US" b="1" dirty="0">
              <a:latin typeface="Arial" panose="020B0604020202020204" pitchFamily="34" charset="0"/>
              <a:ea typeface="Osaka" charset="0"/>
              <a:cs typeface="Arial" panose="020B0604020202020204" pitchFamily="34" charset="0"/>
            </a:endParaRPr>
          </a:p>
        </p:txBody>
      </p:sp>
      <p:sp>
        <p:nvSpPr>
          <p:cNvPr id="207874" name="Rectangle 3"/>
          <p:cNvSpPr>
            <a:spLocks noGrp="1" noChangeArrowheads="1"/>
          </p:cNvSpPr>
          <p:nvPr>
            <p:ph type="subTitle" idx="1"/>
          </p:nvPr>
        </p:nvSpPr>
        <p:spPr>
          <a:xfrm>
            <a:off x="1086678" y="3886200"/>
            <a:ext cx="6851374" cy="2057400"/>
          </a:xfrm>
        </p:spPr>
        <p:txBody>
          <a:bodyPr/>
          <a:lstStyle/>
          <a:p>
            <a:pPr eaLnBrk="1" hangingPunct="1"/>
            <a:r>
              <a:rPr lang="ar-JO" sz="3600" b="1" dirty="0">
                <a:latin typeface="Arial" panose="020B0604020202020204" pitchFamily="34" charset="0"/>
                <a:cs typeface="Arial" panose="020B0604020202020204" pitchFamily="34" charset="0"/>
              </a:rPr>
              <a:t>الأوقات الصعبة هي التي تهيئ المسرح دائمًا للديكتاتوريين للإرتقاء إلى مستوى المناسبة.</a:t>
            </a:r>
            <a:endParaRPr kumimoji="0" lang="en-US" sz="3600" b="1" dirty="0">
              <a:latin typeface="Arial" panose="020B0604020202020204" pitchFamily="34" charset="0"/>
              <a:ea typeface="Osaka" charset="0"/>
              <a:cs typeface="Arial" panose="020B0604020202020204" pitchFamily="34" charset="0"/>
            </a:endParaRPr>
          </a:p>
        </p:txBody>
      </p:sp>
      <p:sp>
        <p:nvSpPr>
          <p:cNvPr id="207875" name="Text Box 4"/>
          <p:cNvSpPr txBox="1">
            <a:spLocks noChangeArrowheads="1"/>
          </p:cNvSpPr>
          <p:nvPr/>
        </p:nvSpPr>
        <p:spPr bwMode="auto">
          <a:xfrm>
            <a:off x="8069430" y="75236"/>
            <a:ext cx="76845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216أ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54067411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304800" y="299550"/>
            <a:ext cx="8839200" cy="1143000"/>
          </a:xfrm>
          <a:effectLst>
            <a:outerShdw blurRad="63500" dist="35921" dir="2700000" algn="ctr" rotWithShape="0">
              <a:schemeClr val="tx2">
                <a:alpha val="74998"/>
              </a:schemeClr>
            </a:outerShdw>
          </a:effectLst>
        </p:spPr>
        <p:txBody>
          <a:bodyPr/>
          <a:lstStyle/>
          <a:p>
            <a:pPr>
              <a:defRPr/>
            </a:pPr>
            <a:r>
              <a:rPr lang="ar-JO" sz="6000" b="1" dirty="0">
                <a:solidFill>
                  <a:schemeClr val="bg1"/>
                </a:solidFill>
                <a:latin typeface="Arial" panose="020B0604020202020204" pitchFamily="34" charset="0"/>
                <a:ea typeface="ＭＳ Ｐゴシック" charset="0"/>
                <a:cs typeface="Arial" panose="020B0604020202020204" pitchFamily="34" charset="0"/>
              </a:rPr>
              <a:t>أسماء ضد المسيح</a:t>
            </a:r>
            <a:endParaRPr lang="en-US" b="1" dirty="0">
              <a:latin typeface="Arial" panose="020B0604020202020204" pitchFamily="34" charset="0"/>
              <a:ea typeface="ＭＳ Ｐゴシック" charset="0"/>
              <a:cs typeface="Arial" panose="020B0604020202020204" pitchFamily="34" charset="0"/>
            </a:endParaRPr>
          </a:p>
        </p:txBody>
      </p:sp>
      <p:sp>
        <p:nvSpPr>
          <p:cNvPr id="761860" name="WordArt 4"/>
          <p:cNvSpPr>
            <a:spLocks noChangeArrowheads="1" noChangeShapeType="1" noTextEdit="1"/>
          </p:cNvSpPr>
          <p:nvPr/>
        </p:nvSpPr>
        <p:spPr bwMode="auto">
          <a:xfrm>
            <a:off x="0" y="1451166"/>
            <a:ext cx="6324600" cy="8636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رجل الدماء و الغش (مز 5: 6</a:t>
            </a:r>
            <a:endParaRPr kumimoji="0" lang="en-US" sz="3600" b="0" i="0" u="none" strike="noStrike" kern="10" cap="none" spc="0" normalizeH="0" baseline="0" noProof="0" dirty="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endParaRP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القرن الصغير (دا 7: 8)</a:t>
            </a:r>
            <a:endParaRPr kumimoji="0" lang="en-US" sz="3600" b="0" i="0" u="none" strike="noStrike" kern="10" cap="none" spc="0" normalizeH="0" baseline="0" noProof="0" dirty="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endParaRPr>
          </a:p>
        </p:txBody>
      </p:sp>
      <p:sp>
        <p:nvSpPr>
          <p:cNvPr id="761863" name="WordArt 7"/>
          <p:cNvSpPr>
            <a:spLocks noChangeArrowheads="1" noChangeShapeType="1" noTextEdit="1"/>
          </p:cNvSpPr>
          <p:nvPr/>
        </p:nvSpPr>
        <p:spPr bwMode="auto">
          <a:xfrm>
            <a:off x="3505200" y="3048000"/>
            <a:ext cx="4114800" cy="3371850"/>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38100">
                  <a:solidFill>
                    <a:srgbClr val="FF0000"/>
                  </a:solidFill>
                  <a:round/>
                  <a:headEnd/>
                  <a:tailEnd type="none" w="lg" len="lg"/>
                </a:ln>
                <a:solidFill>
                  <a:srgbClr val="FFFFFF"/>
                </a:solidFill>
                <a:effectLst/>
                <a:uLnTx/>
                <a:uFillTx/>
                <a:latin typeface="Arial Black"/>
                <a:ea typeface="Arial Black"/>
                <a:cs typeface="Arial Black"/>
              </a:rPr>
              <a:t>إنسان الخطية (2 تس 2: 3)</a:t>
            </a:r>
            <a:endParaRPr kumimoji="0" lang="en-US" sz="3600" b="0" i="0" u="none" strike="noStrike" kern="10" cap="none" spc="0" normalizeH="0" baseline="0" noProof="0" dirty="0">
              <a:ln w="38100">
                <a:solidFill>
                  <a:srgbClr val="FF0000"/>
                </a:solidFill>
                <a:round/>
                <a:headEnd/>
                <a:tailEnd type="none" w="lg" len="lg"/>
              </a:ln>
              <a:solidFill>
                <a:srgbClr val="FFFFFF"/>
              </a:solidFill>
              <a:effectLst/>
              <a:uLnTx/>
              <a:uFillTx/>
              <a:latin typeface="Arial Black"/>
              <a:ea typeface="Arial Black"/>
              <a:cs typeface="Arial Black"/>
            </a:endParaRP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الوحش الطالع من البحر (رؤ 13: 1)</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761862" name="WordArt 6"/>
          <p:cNvSpPr>
            <a:spLocks noChangeArrowheads="1" noChangeShapeType="1" noTextEdit="1"/>
          </p:cNvSpPr>
          <p:nvPr/>
        </p:nvSpPr>
        <p:spPr bwMode="auto">
          <a:xfrm>
            <a:off x="838200" y="5638800"/>
            <a:ext cx="7658100" cy="129540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type="none" w="lg" len="lg"/>
                </a:ln>
                <a:solidFill>
                  <a:srgbClr val="FFFFFF"/>
                </a:solidFill>
                <a:effectLst/>
                <a:uLnTx/>
                <a:uFillTx/>
                <a:latin typeface="Impact"/>
                <a:ea typeface="Impact"/>
                <a:cs typeface="Impact"/>
              </a:rPr>
              <a:t>المخرب (دا 9: 27)</a:t>
            </a:r>
            <a:endParaRPr kumimoji="0" lang="en-US" sz="3600" b="0" i="0" u="none" strike="noStrike" kern="10" cap="none" spc="0" normalizeH="0" baseline="0" noProof="0" dirty="0">
              <a:ln w="9525">
                <a:solidFill>
                  <a:srgbClr val="000000"/>
                </a:solidFill>
                <a:round/>
                <a:headEnd/>
                <a:tailEnd type="none" w="lg" len="lg"/>
              </a:ln>
              <a:solidFill>
                <a:srgbClr val="FFFFFF"/>
              </a:solidFill>
              <a:effectLst/>
              <a:uLnTx/>
              <a:uFillTx/>
              <a:latin typeface="Impact"/>
              <a:ea typeface="Impact"/>
              <a:cs typeface="Impact"/>
            </a:endParaRPr>
          </a:p>
        </p:txBody>
      </p:sp>
      <p:sp>
        <p:nvSpPr>
          <p:cNvPr id="209928" name="Text Box 4"/>
          <p:cNvSpPr txBox="1">
            <a:spLocks noChangeArrowheads="1"/>
          </p:cNvSpPr>
          <p:nvPr/>
        </p:nvSpPr>
        <p:spPr bwMode="auto">
          <a:xfrm>
            <a:off x="9347413" y="53589"/>
            <a:ext cx="52800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0" name="Text Box 4"/>
          <p:cNvSpPr txBox="1">
            <a:spLocks noChangeArrowheads="1"/>
          </p:cNvSpPr>
          <p:nvPr/>
        </p:nvSpPr>
        <p:spPr bwMode="auto">
          <a:xfrm>
            <a:off x="8069430" y="75236"/>
            <a:ext cx="76845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216أ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779799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animBg="1"/>
      <p:bldP spid="761863" grpId="0" animBg="1"/>
      <p:bldP spid="761864" grpId="0" animBg="1"/>
      <p:bldP spid="76186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ar-JO" sz="9600" b="1" dirty="0">
                <a:solidFill>
                  <a:srgbClr val="FFCCFF"/>
                </a:solidFill>
                <a:latin typeface="Arial" panose="020B0604020202020204" pitchFamily="34" charset="0"/>
                <a:ea typeface="Osaka" charset="0"/>
                <a:cs typeface="Arial" panose="020B0604020202020204" pitchFamily="34" charset="0"/>
              </a:rPr>
              <a:t>نشاط             ضد           المسيح</a:t>
            </a:r>
            <a:endParaRPr lang="en-US" b="1" dirty="0">
              <a:latin typeface="Arial" panose="020B0604020202020204" pitchFamily="34" charset="0"/>
              <a:ea typeface="Osaka" charset="0"/>
              <a:cs typeface="Arial" panose="020B0604020202020204" pitchFamily="34" charset="0"/>
            </a:endParaRPr>
          </a:p>
        </p:txBody>
      </p:sp>
      <p:sp>
        <p:nvSpPr>
          <p:cNvPr id="211970" name="Text Box 4"/>
          <p:cNvSpPr txBox="1">
            <a:spLocks noChangeArrowheads="1"/>
          </p:cNvSpPr>
          <p:nvPr/>
        </p:nvSpPr>
        <p:spPr bwMode="auto">
          <a:xfrm>
            <a:off x="9254196" y="39688"/>
            <a:ext cx="528006"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 name="Text Box 4"/>
          <p:cNvSpPr txBox="1">
            <a:spLocks noChangeArrowheads="1"/>
          </p:cNvSpPr>
          <p:nvPr/>
        </p:nvSpPr>
        <p:spPr bwMode="auto">
          <a:xfrm>
            <a:off x="8069430" y="75236"/>
            <a:ext cx="768457"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216أ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360249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5400" dirty="0">
                <a:effectLst>
                  <a:glow>
                    <a:schemeClr val="tx1"/>
                  </a:glow>
                </a:effectLst>
                <a:ea typeface="ＭＳ Ｐゴシック" charset="0"/>
              </a:rPr>
              <a:t>يؤيد الله </a:t>
            </a:r>
            <a:r>
              <a:rPr lang="ar-JO" sz="5400" dirty="0">
                <a:solidFill>
                  <a:srgbClr val="FFFF00"/>
                </a:solidFill>
                <a:effectLst>
                  <a:glow>
                    <a:schemeClr val="tx1"/>
                  </a:glow>
                </a:effectLst>
                <a:ea typeface="ＭＳ Ｐゴシック" charset="0"/>
              </a:rPr>
              <a:t>شمولياً</a:t>
            </a:r>
            <a:br>
              <a:rPr lang="en-US" sz="3600" dirty="0">
                <a:effectLst>
                  <a:glow>
                    <a:schemeClr val="tx1"/>
                  </a:glow>
                </a:effectLst>
                <a:ea typeface="ＭＳ Ｐゴシック" charset="0"/>
              </a:rPr>
            </a:br>
            <a:r>
              <a:rPr lang="en-US" sz="3600" dirty="0">
                <a:effectLst>
                  <a:glow>
                    <a:schemeClr val="tx1"/>
                  </a:glow>
                </a:effectLst>
                <a:ea typeface="ＭＳ Ｐゴシック" charset="0"/>
              </a:rPr>
              <a:t>(</a:t>
            </a:r>
            <a:r>
              <a:rPr lang="ar-JO" sz="3600" dirty="0">
                <a:effectLst>
                  <a:glow>
                    <a:schemeClr val="tx1"/>
                  </a:glow>
                </a:effectLst>
                <a:ea typeface="ＭＳ Ｐゴシック" charset="0"/>
              </a:rPr>
              <a:t>الفكرة الرئيسية في 2 تسالونيكي</a:t>
            </a:r>
            <a:r>
              <a:rPr lang="en-US" sz="3600" dirty="0">
                <a:effectLst>
                  <a:glow>
                    <a:schemeClr val="tx1"/>
                  </a:glow>
                </a:effectLst>
                <a:ea typeface="ＭＳ Ｐゴシック" charset="0"/>
              </a:rPr>
              <a:t>)</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اللاهوت</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584719"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570515"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46"/>
          <a:stretch/>
        </p:blipFill>
        <p:spPr bwMode="auto">
          <a:xfrm>
            <a:off x="3906425" y="-198783"/>
            <a:ext cx="2282371" cy="3011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6"/>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7" r="27028"/>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181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ذهب</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فضة</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نحاس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 وخزف</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فارس</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روما</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الملكوت</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حجر</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0240" name="Rectangle 17"/>
          <p:cNvSpPr>
            <a:spLocks noGrp="1" noChangeArrowheads="1"/>
          </p:cNvSpPr>
          <p:nvPr>
            <p:ph type="title" idx="4294967295"/>
          </p:nvPr>
        </p:nvSpPr>
        <p:spPr>
          <a:xfrm>
            <a:off x="6372225" y="215900"/>
            <a:ext cx="2771775" cy="2852738"/>
          </a:xfrm>
        </p:spPr>
        <p:txBody>
          <a:bodyPr anchor="ctr"/>
          <a:lstStyle/>
          <a:p>
            <a:pPr eaLnBrk="1" hangingPunct="1">
              <a:defRPr/>
            </a:pPr>
            <a:r>
              <a:rPr lang="ar-JO" sz="3200" dirty="0">
                <a:solidFill>
                  <a:schemeClr val="accent1">
                    <a:lumMod val="20000"/>
                    <a:lumOff val="80000"/>
                  </a:schemeClr>
                </a:solidFill>
                <a:effectLst/>
                <a:ea typeface="ＭＳ Ｐゴシック" charset="0"/>
              </a:rPr>
              <a:t>تمثال دانيال 2 هو أمر رؤيوي أيضاً</a:t>
            </a:r>
            <a:endParaRPr lang="en-US" sz="3200" dirty="0">
              <a:solidFill>
                <a:schemeClr val="accent1">
                  <a:lumMod val="20000"/>
                  <a:lumOff val="80000"/>
                </a:schemeClr>
              </a:solidFill>
              <a:effectLst/>
              <a:ea typeface="ＭＳ Ｐゴシック"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31236" y="4803799"/>
            <a:ext cx="3236298"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38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1443"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a:xfrm>
            <a:off x="2771775" y="44450"/>
            <a:ext cx="4752975" cy="1143000"/>
          </a:xfrm>
          <a:effectLst>
            <a:outerShdw blurRad="63500" dist="38099" dir="2700000" algn="ctr" rotWithShape="0">
              <a:schemeClr val="tx1">
                <a:alpha val="74998"/>
              </a:schemeClr>
            </a:outerShdw>
          </a:effectLst>
        </p:spPr>
        <p:txBody>
          <a:bodyPr/>
          <a:lstStyle/>
          <a:p>
            <a:pPr eaLnBrk="1" hangingPunct="1">
              <a:defRPr/>
            </a:pPr>
            <a:r>
              <a:rPr lang="ar-JO" dirty="0">
                <a:ea typeface="ＭＳ Ｐゴシック" charset="0"/>
              </a:rPr>
              <a:t>امبراطوريات العالم </a:t>
            </a:r>
            <a:br>
              <a:rPr lang="ar-JO" dirty="0">
                <a:ea typeface="ＭＳ Ｐゴシック" charset="0"/>
              </a:rPr>
            </a:br>
            <a:r>
              <a:rPr lang="ar-JO" dirty="0">
                <a:ea typeface="ＭＳ Ｐゴシック" charset="0"/>
              </a:rPr>
              <a:t>في دانيال</a:t>
            </a:r>
            <a:endParaRPr lang="en-US" dirty="0">
              <a:ea typeface="ＭＳ Ｐゴシック" charset="0"/>
            </a:endParaRPr>
          </a:p>
        </p:txBody>
      </p:sp>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كتاب الموارد المرئية للكتاب المقدس، ١٣٣</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70144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8888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439954"/>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dirty="0">
                <a:solidFill>
                  <a:schemeClr val="bg1"/>
                </a:solidFill>
                <a:ea typeface="ＭＳ Ｐゴシック" charset="0"/>
              </a:rPr>
              <a:t>التسلسل الزمني للسبعين أسبوعاً</a:t>
            </a:r>
            <a:endParaRPr lang="en-US" sz="3600" dirty="0">
              <a:solidFill>
                <a:schemeClr val="accent1"/>
              </a:solidFill>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333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إقامة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a:grpSpLocks/>
          </p:cNvGrpSpPr>
          <p:nvPr/>
        </p:nvGrpSpPr>
        <p:grpSpPr bwMode="auto">
          <a:xfrm>
            <a:off x="-36513" y="1844675"/>
            <a:ext cx="3343276" cy="2818841"/>
            <a:chOff x="-36512" y="2348880"/>
            <a:chExt cx="3343508"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64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استعلان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8"/>
            <a:chOff x="3101620" y="1508597"/>
            <a:chExt cx="3630619" cy="3659657"/>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نقض المعاهدة</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ج. دوايت بنتيكوست/ كلية دالاس اللاهوتية، 1988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3155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5867400" y="990600"/>
            <a:ext cx="3276600" cy="1143000"/>
          </a:xfrm>
        </p:spPr>
        <p:txBody>
          <a:bodyPr/>
          <a:lstStyle/>
          <a:p>
            <a:pPr eaLnBrk="1" hangingPunct="1">
              <a:defRPr/>
            </a:pPr>
            <a:r>
              <a:rPr lang="ar-JO" sz="4000" dirty="0">
                <a:ea typeface="ＭＳ Ｐゴシック" charset="0"/>
                <a:cs typeface="Arial" panose="020B0604020202020204" pitchFamily="34" charset="0"/>
              </a:rPr>
              <a:t>دانيال 11: 40</a:t>
            </a:r>
            <a:endParaRPr lang="en-US" sz="4000" dirty="0">
              <a:ea typeface="ＭＳ Ｐゴシック" charset="0"/>
              <a:cs typeface="Arial" panose="020B0604020202020204" pitchFamily="34" charset="0"/>
            </a:endParaRPr>
          </a:p>
        </p:txBody>
      </p:sp>
      <p:sp>
        <p:nvSpPr>
          <p:cNvPr id="971779" name="Rectangle 3"/>
          <p:cNvSpPr>
            <a:spLocks noGrp="1" noChangeArrowheads="1"/>
          </p:cNvSpPr>
          <p:nvPr>
            <p:ph type="body" idx="1"/>
          </p:nvPr>
        </p:nvSpPr>
        <p:spPr>
          <a:xfrm>
            <a:off x="5867400" y="2743200"/>
            <a:ext cx="3276600" cy="2895600"/>
          </a:xfrm>
        </p:spPr>
        <p:txBody>
          <a:bodyPr/>
          <a:lstStyle/>
          <a:p>
            <a:pPr algn="r" rtl="1" eaLnBrk="1" hangingPunct="1">
              <a:defRPr/>
            </a:pPr>
            <a:r>
              <a:rPr lang="ar-JO" dirty="0">
                <a:ea typeface="ＭＳ Ｐゴシック" charset="0"/>
                <a:cs typeface="Arial" panose="020B0604020202020204" pitchFamily="34" charset="0"/>
              </a:rPr>
              <a:t>أعداء إسرائيل سيغزون أرضها</a:t>
            </a:r>
            <a:endParaRPr lang="en-US" dirty="0">
              <a:ea typeface="ＭＳ Ｐゴシック" charset="0"/>
              <a:cs typeface="Arial" panose="020B0604020202020204" pitchFamily="34" charset="0"/>
            </a:endParaRPr>
          </a:p>
        </p:txBody>
      </p:sp>
      <p:pic>
        <p:nvPicPr>
          <p:cNvPr id="218115" name="Picture 4" descr="Dan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5688013" cy="848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6" name="Text Box 5"/>
          <p:cNvSpPr txBox="1">
            <a:spLocks noChangeArrowheads="1"/>
          </p:cNvSpPr>
          <p:nvPr/>
        </p:nvSpPr>
        <p:spPr bwMode="auto">
          <a:xfrm>
            <a:off x="9144000" y="44063"/>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6560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5334000" y="277813"/>
            <a:ext cx="3810000" cy="1143000"/>
          </a:xfrm>
        </p:spPr>
        <p:txBody>
          <a:bodyPr/>
          <a:lstStyle/>
          <a:p>
            <a:pPr eaLnBrk="1" hangingPunct="1">
              <a:defRPr/>
            </a:pPr>
            <a:r>
              <a:rPr lang="ar-JO" sz="4000" dirty="0">
                <a:ea typeface="ＭＳ Ｐゴシック" charset="0"/>
                <a:cs typeface="Arial" panose="020B0604020202020204" pitchFamily="34" charset="0"/>
              </a:rPr>
              <a:t>دانيال 11: 40-45</a:t>
            </a:r>
            <a:endParaRPr lang="en-US" sz="4000" dirty="0">
              <a:ea typeface="ＭＳ Ｐゴシック" charset="0"/>
              <a:cs typeface="Arial" panose="020B0604020202020204" pitchFamily="34" charset="0"/>
            </a:endParaRPr>
          </a:p>
        </p:txBody>
      </p:sp>
      <p:sp>
        <p:nvSpPr>
          <p:cNvPr id="973827" name="Rectangle 3"/>
          <p:cNvSpPr>
            <a:spLocks noGrp="1" noChangeArrowheads="1"/>
          </p:cNvSpPr>
          <p:nvPr>
            <p:ph type="body" idx="1"/>
          </p:nvPr>
        </p:nvSpPr>
        <p:spPr>
          <a:xfrm>
            <a:off x="5334000" y="1600200"/>
            <a:ext cx="3810000" cy="4530725"/>
          </a:xfrm>
        </p:spPr>
        <p:txBody>
          <a:bodyPr/>
          <a:lstStyle/>
          <a:p>
            <a:pPr algn="r" rtl="1" eaLnBrk="1" hangingPunct="1">
              <a:defRPr/>
            </a:pPr>
            <a:r>
              <a:rPr lang="ar-JO" dirty="0">
                <a:ea typeface="ＭＳ Ｐゴシック" charset="0"/>
                <a:cs typeface="Arial" panose="020B0604020202020204" pitchFamily="34" charset="0"/>
              </a:rPr>
              <a:t>حتى السفن في البحر الأبيض المتوسط سينضمون إلى المعركة</a:t>
            </a:r>
            <a:endParaRPr lang="en-US" dirty="0">
              <a:ea typeface="ＭＳ Ｐゴシック" charset="0"/>
              <a:cs typeface="Arial" panose="020B0604020202020204" pitchFamily="34" charset="0"/>
            </a:endParaRPr>
          </a:p>
        </p:txBody>
      </p:sp>
      <p:pic>
        <p:nvPicPr>
          <p:cNvPr id="220163" name="Picture 4"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301645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الغرب يلتقي بالشرق (دا 11: 44)</a:t>
            </a:r>
            <a:endParaRPr lang="en-US" dirty="0">
              <a:ea typeface="ＭＳ Ｐゴシック" charset="0"/>
              <a:cs typeface="Arial" panose="020B0604020202020204" pitchFamily="34" charset="0"/>
            </a:endParaRPr>
          </a:p>
        </p:txBody>
      </p:sp>
      <p:pic>
        <p:nvPicPr>
          <p:cNvPr id="222210"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1"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1550" y="2363788"/>
            <a:ext cx="4362450"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573385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ln>
            <a:miter lim="800000"/>
            <a:headEnd/>
            <a:tailEnd/>
          </a:ln>
          <a:effectLst>
            <a:outerShdw blurRad="63500" dist="35921" dir="2700000" algn="ctr" rotWithShape="0">
              <a:schemeClr val="tx2">
                <a:alpha val="74997"/>
              </a:schemeClr>
            </a:outerShdw>
          </a:effectLst>
        </p:spPr>
        <p:txBody>
          <a:bodyPr/>
          <a:lstStyle/>
          <a:p>
            <a:pPr>
              <a:defRPr/>
            </a:pPr>
            <a:r>
              <a:rPr lang="ar-JO" kern="1200" dirty="0">
                <a:solidFill>
                  <a:srgbClr val="FFFFFF"/>
                </a:solidFill>
                <a:effectLst>
                  <a:glow rad="241300">
                    <a:srgbClr val="000000">
                      <a:alpha val="75000"/>
                    </a:srgbClr>
                  </a:glow>
                </a:effectLst>
                <a:ea typeface="ＭＳ Ｐゴシック" charset="0"/>
                <a:cs typeface="Arial" panose="020B0604020202020204" pitchFamily="34" charset="0"/>
              </a:rPr>
              <a:t>الوحوش في</a:t>
            </a:r>
            <a:br>
              <a:rPr lang="ar-JO" kern="1200" dirty="0">
                <a:solidFill>
                  <a:srgbClr val="FFFFFF"/>
                </a:solidFill>
                <a:effectLst>
                  <a:glow rad="241300">
                    <a:srgbClr val="000000">
                      <a:alpha val="75000"/>
                    </a:srgbClr>
                  </a:glow>
                </a:effectLst>
                <a:ea typeface="ＭＳ Ｐゴシック" charset="0"/>
                <a:cs typeface="Arial" panose="020B0604020202020204" pitchFamily="34" charset="0"/>
              </a:rPr>
            </a:br>
            <a:r>
              <a:rPr lang="ar-JO" kern="1200" dirty="0">
                <a:solidFill>
                  <a:srgbClr val="FFFFFF"/>
                </a:solidFill>
                <a:effectLst>
                  <a:glow rad="241300">
                    <a:srgbClr val="000000">
                      <a:alpha val="75000"/>
                    </a:srgbClr>
                  </a:glow>
                </a:effectLst>
                <a:ea typeface="ＭＳ Ｐゴシック" charset="0"/>
                <a:cs typeface="Arial" panose="020B0604020202020204" pitchFamily="34" charset="0"/>
              </a:rPr>
              <a:t>رؤيا 13</a:t>
            </a:r>
            <a:endParaRPr lang="en-US" kern="1200" dirty="0">
              <a:solidFill>
                <a:srgbClr val="FFFFFF"/>
              </a:solidFill>
              <a:effectLst>
                <a:glow rad="241300">
                  <a:srgbClr val="000000">
                    <a:alpha val="75000"/>
                  </a:srgbClr>
                </a:glow>
              </a:effectLst>
              <a:ea typeface="ＭＳ Ｐゴシック" charset="0"/>
              <a:cs typeface="Arial" panose="020B0604020202020204" pitchFamily="34" charset="0"/>
            </a:endParaRP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التنين =     الشيطان</a:t>
            </a:r>
            <a:endParaRPr kumimoji="0" lang="en-US"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البحر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وحش الأرض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النبي الكذاب</a:t>
            </a:r>
            <a:endParaRPr kumimoji="0" lang="en-US" sz="32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225" y="6227763"/>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Used with permission</a:t>
            </a:r>
          </a:p>
        </p:txBody>
      </p:sp>
      <p:sp>
        <p:nvSpPr>
          <p:cNvPr id="224263" name="Text Box 19"/>
          <p:cNvSpPr txBox="1">
            <a:spLocks noChangeArrowheads="1"/>
          </p:cNvSpPr>
          <p:nvPr/>
        </p:nvSpPr>
        <p:spPr bwMode="auto">
          <a:xfrm>
            <a:off x="8007684" y="12700"/>
            <a:ext cx="1104566"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353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p:spPr>
        <p:txBody>
          <a:bodyPr>
            <a:spAutoFit/>
          </a:bodyPr>
          <a:lstStyle/>
          <a:p>
            <a:pPr>
              <a:defRPr/>
            </a:pPr>
            <a:r>
              <a:rPr lang="ar-JO" sz="4000" kern="1200" dirty="0">
                <a:solidFill>
                  <a:srgbClr val="FFFFFF"/>
                </a:solidFill>
                <a:effectLst>
                  <a:glow rad="292100">
                    <a:srgbClr val="000000">
                      <a:alpha val="75000"/>
                    </a:srgbClr>
                  </a:glow>
                </a:effectLst>
                <a:ea typeface="ＭＳ Ｐゴシック" charset="0"/>
                <a:cs typeface="Arial" panose="020B0604020202020204" pitchFamily="34" charset="0"/>
              </a:rPr>
              <a:t>الثالوث الشيطاني</a:t>
            </a:r>
            <a:endParaRPr lang="en-US" sz="4000" kern="1200" dirty="0">
              <a:solidFill>
                <a:srgbClr val="FFFFFF"/>
              </a:solidFill>
              <a:effectLst>
                <a:glow rad="292100">
                  <a:srgbClr val="000000">
                    <a:alpha val="75000"/>
                  </a:srgbClr>
                </a:glow>
              </a:effectLst>
              <a:ea typeface="ＭＳ Ｐゴシック" charset="0"/>
              <a:cs typeface="Arial" panose="020B0604020202020204" pitchFamily="34" charset="0"/>
            </a:endParaRPr>
          </a:p>
        </p:txBody>
      </p:sp>
      <p:sp>
        <p:nvSpPr>
          <p:cNvPr id="883714" name="Rectangle 2"/>
          <p:cNvSpPr>
            <a:spLocks noChangeArrowheads="1"/>
          </p:cNvSpPr>
          <p:nvPr/>
        </p:nvSpPr>
        <p:spPr bwMode="auto">
          <a:xfrm>
            <a:off x="3048000" y="1243281"/>
            <a:ext cx="3352800"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الآب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الشيطان</a:t>
            </a:r>
            <a:endParaRPr kumimoji="0" lang="en-US"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الإبن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الروح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النبي الكذاب</a:t>
            </a:r>
            <a:endParaRPr kumimoji="0" lang="en-US" sz="4000" b="1"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6310" name="Text Box 19"/>
          <p:cNvSpPr txBox="1">
            <a:spLocks noChangeArrowheads="1"/>
          </p:cNvSpPr>
          <p:nvPr/>
        </p:nvSpPr>
        <p:spPr bwMode="auto">
          <a:xfrm>
            <a:off x="8435975" y="1270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16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186036"/>
            <a:ext cx="4572000" cy="923330"/>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ar-JO" sz="5400" kern="1200" dirty="0">
                <a:solidFill>
                  <a:srgbClr val="FFFFFF"/>
                </a:solidFill>
                <a:effectLst>
                  <a:glow rad="292100">
                    <a:srgbClr val="000000">
                      <a:alpha val="75000"/>
                    </a:srgbClr>
                  </a:glow>
                </a:effectLst>
                <a:ea typeface="ＭＳ Ｐゴシック" charset="0"/>
              </a:rPr>
              <a:t>العالم سيعبد الوحش</a:t>
            </a:r>
            <a:endParaRPr lang="en-US" sz="5400" kern="1200" dirty="0">
              <a:solidFill>
                <a:srgbClr val="FFFFFF"/>
              </a:solidFill>
              <a:effectLst>
                <a:glow rad="292100">
                  <a:srgbClr val="000000">
                    <a:alpha val="75000"/>
                  </a:srgbClr>
                </a:glow>
              </a:effectLst>
              <a:ea typeface="ＭＳ Ｐゴシック" charset="0"/>
            </a:endParaRPr>
          </a:p>
        </p:txBody>
      </p:sp>
      <p:pic>
        <p:nvPicPr>
          <p:cNvPr id="227331"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2"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991139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descr="Rev 13 666 on 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ChangeArrowheads="1"/>
          </p:cNvSpPr>
          <p:nvPr/>
        </p:nvSpPr>
        <p:spPr bwMode="auto">
          <a:xfrm>
            <a:off x="381000" y="609600"/>
            <a:ext cx="8382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defTabSz="914400" eaLnBrk="0" fontAlgn="base" hangingPunct="0">
              <a:spcBef>
                <a:spcPct val="0"/>
              </a:spcBef>
              <a:spcAft>
                <a:spcPct val="0"/>
              </a:spcAft>
              <a:defRPr/>
            </a:pPr>
            <a:r>
              <a:rPr lang="ar-JO" sz="2400" b="1" dirty="0">
                <a:solidFill>
                  <a:srgbClr val="FFFFFF"/>
                </a:solidFill>
                <a:effectLst>
                  <a:glow rad="292100">
                    <a:srgbClr val="000000">
                      <a:alpha val="75000"/>
                    </a:srgbClr>
                  </a:glow>
                </a:effectLst>
                <a:latin typeface="Arial" panose="020B0604020202020204" pitchFamily="34" charset="0"/>
                <a:ea typeface="ＭＳ Ｐゴシック" charset="0"/>
                <a:cs typeface="Arial" panose="020B0604020202020204" pitchFamily="34" charset="0"/>
              </a:rPr>
              <a:t>16 ويجعل الجميع: الصغار والكبار والأغنياء والفقراء والأحرار والعبيد تصنع لهم سمة على يدهم اليمنى أو على جبهتهم 17 وأن لا يقدر أحد أن يشتري أو يبيع إلا من له السمة أو اسم الوحش أو عدد اسمه.</a:t>
            </a:r>
            <a:endParaRPr lang="pt-BR" sz="2400" b="1" dirty="0">
              <a:solidFill>
                <a:srgbClr val="FFFFFF"/>
              </a:solidFill>
              <a:effectLst>
                <a:glow rad="2921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660483" name="Text Box 5"/>
          <p:cNvSpPr txBox="1">
            <a:spLocks noChangeArrowheads="1"/>
          </p:cNvSpPr>
          <p:nvPr/>
        </p:nvSpPr>
        <p:spPr bwMode="auto">
          <a:xfrm>
            <a:off x="5029200" y="2819400"/>
            <a:ext cx="20521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ar-JO" b="1" dirty="0">
                <a:solidFill>
                  <a:srgbClr val="FFFFFF"/>
                </a:solidFill>
                <a:effectLst>
                  <a:glow rad="292100">
                    <a:srgbClr val="000000">
                      <a:alpha val="75000"/>
                    </a:srgbClr>
                  </a:glow>
                </a:effectLst>
                <a:latin typeface="Arial" panose="020B0604020202020204" pitchFamily="34" charset="0"/>
                <a:cs typeface="Arial" panose="020B0604020202020204" pitchFamily="34" charset="0"/>
              </a:rPr>
              <a:t>رؤيا 13: 16-17</a:t>
            </a:r>
            <a:endParaRPr lang="en-US" b="1" dirty="0">
              <a:solidFill>
                <a:srgbClr val="FFFFFF"/>
              </a:solidFill>
              <a:effectLst>
                <a:glow rad="292100">
                  <a:srgbClr val="000000">
                    <a:alpha val="75000"/>
                  </a:srgbClr>
                </a:glow>
              </a:effectLst>
              <a:latin typeface="Arial" panose="020B0604020202020204" pitchFamily="34" charset="0"/>
              <a:cs typeface="Arial" panose="020B0604020202020204" pitchFamily="34" charset="0"/>
            </a:endParaRPr>
          </a:p>
        </p:txBody>
      </p:sp>
      <p:sp>
        <p:nvSpPr>
          <p:cNvPr id="660484" name="Rectangle 6"/>
          <p:cNvSpPr>
            <a:spLocks noGrp="1" noChangeArrowheads="1"/>
          </p:cNvSpPr>
          <p:nvPr>
            <p:ph type="title" idx="4294967295"/>
          </p:nvPr>
        </p:nvSpPr>
        <p:spPr>
          <a:xfrm>
            <a:off x="6019800" y="4267200"/>
            <a:ext cx="3124200" cy="1905000"/>
          </a:xfrm>
        </p:spPr>
        <p:txBody>
          <a:bodyPr/>
          <a:lstStyle/>
          <a:p>
            <a:pPr>
              <a:defRPr/>
            </a:pPr>
            <a:r>
              <a:rPr lang="ar-JO" sz="4000" dirty="0">
                <a:solidFill>
                  <a:schemeClr val="bg1"/>
                </a:solidFill>
                <a:effectLst>
                  <a:glow rad="292100">
                    <a:schemeClr val="tx2">
                      <a:alpha val="75000"/>
                    </a:schemeClr>
                  </a:glow>
                </a:effectLst>
                <a:ea typeface="ＭＳ Ｐゴシック" charset="0"/>
              </a:rPr>
              <a:t>السمة على      اليد اليمنى</a:t>
            </a:r>
            <a:endParaRPr lang="en-US" dirty="0">
              <a:solidFill>
                <a:schemeClr val="bg1"/>
              </a:solidFill>
              <a:effectLst>
                <a:glow rad="292100">
                  <a:schemeClr val="tx2">
                    <a:alpha val="75000"/>
                  </a:schemeClr>
                </a:glow>
              </a:effectLst>
              <a:ea typeface="ＭＳ Ｐゴシック" charset="0"/>
            </a:endParaRPr>
          </a:p>
        </p:txBody>
      </p:sp>
    </p:spTree>
    <p:extLst>
      <p:ext uri="{BB962C8B-B14F-4D97-AF65-F5344CB8AC3E}">
        <p14:creationId xmlns:p14="http://schemas.microsoft.com/office/powerpoint/2010/main" val="41075683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58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202" name="Rectangle 2"/>
          <p:cNvSpPr>
            <a:spLocks noChangeArrowheads="1"/>
          </p:cNvSpPr>
          <p:nvPr/>
        </p:nvSpPr>
        <p:spPr bwMode="auto">
          <a:xfrm>
            <a:off x="381000" y="609600"/>
            <a:ext cx="8382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ويجعل الجميع الصغار والكبار والأغنياء والفقراء والأحرار والعبيد تصنع لهم سمة على يدهم اليمنى أو على جبهتهم وأن لا يقدر أحد أن يشتري أو يبيع إلا من له السمة أو اسم الوحش أو عدد اسمه</a:t>
            </a:r>
            <a:endParaRPr kumimoji="0" lang="pt-BR"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80" name="Text Box 5"/>
          <p:cNvSpPr txBox="1">
            <a:spLocks noChangeArrowheads="1"/>
          </p:cNvSpPr>
          <p:nvPr/>
        </p:nvSpPr>
        <p:spPr bwMode="auto">
          <a:xfrm>
            <a:off x="5029200" y="2819400"/>
            <a:ext cx="20521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13: 16-17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9381" name="Rectangle 6"/>
          <p:cNvSpPr>
            <a:spLocks noGrp="1" noChangeArrowheads="1"/>
          </p:cNvSpPr>
          <p:nvPr>
            <p:ph type="title" idx="4294967295"/>
          </p:nvPr>
        </p:nvSpPr>
        <p:spPr>
          <a:xfrm>
            <a:off x="6019800" y="4267200"/>
            <a:ext cx="3124200" cy="1905000"/>
          </a:xfrm>
        </p:spPr>
        <p:txBody>
          <a:bodyPr/>
          <a:lstStyle/>
          <a:p>
            <a:r>
              <a:rPr lang="ar-JO" sz="4000" dirty="0">
                <a:solidFill>
                  <a:schemeClr val="bg1"/>
                </a:solidFill>
                <a:ea typeface="ＭＳ Ｐゴシック" charset="0"/>
              </a:rPr>
              <a:t>السمة في </a:t>
            </a:r>
            <a:br>
              <a:rPr lang="ar-JO" sz="4000" dirty="0">
                <a:solidFill>
                  <a:schemeClr val="bg1"/>
                </a:solidFill>
                <a:ea typeface="ＭＳ Ｐゴシック" charset="0"/>
              </a:rPr>
            </a:br>
            <a:r>
              <a:rPr lang="ar-JO" sz="4000" dirty="0">
                <a:solidFill>
                  <a:schemeClr val="bg1"/>
                </a:solidFill>
                <a:ea typeface="ＭＳ Ｐゴシック" charset="0"/>
              </a:rPr>
              <a:t>اليد اليمنى</a:t>
            </a:r>
            <a:endParaRPr lang="en-US" dirty="0">
              <a:solidFill>
                <a:schemeClr val="bg1"/>
              </a:solidFill>
              <a:ea typeface="ＭＳ Ｐゴシック" charset="0"/>
            </a:endParaRPr>
          </a:p>
        </p:txBody>
      </p:sp>
    </p:spTree>
    <p:extLst>
      <p:ext uri="{BB962C8B-B14F-4D97-AF65-F5344CB8AC3E}">
        <p14:creationId xmlns:p14="http://schemas.microsoft.com/office/powerpoint/2010/main" val="2502141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330"/>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040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7638" y="876300"/>
            <a:ext cx="63119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3" name="Rectangle 2"/>
          <p:cNvSpPr>
            <a:spLocks noGrp="1" noChangeArrowheads="1"/>
          </p:cNvSpPr>
          <p:nvPr>
            <p:ph type="title" idx="4294967295"/>
          </p:nvPr>
        </p:nvSpPr>
        <p:spPr>
          <a:xfrm>
            <a:off x="685800" y="76200"/>
            <a:ext cx="7772400" cy="838200"/>
          </a:xfrm>
        </p:spPr>
        <p:txBody>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من هو ضد المسيح؟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01385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232450"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32451" name="Text Box 4"/>
          <p:cNvSpPr txBox="1">
            <a:spLocks noChangeArrowheads="1"/>
          </p:cNvSpPr>
          <p:nvPr/>
        </p:nvSpPr>
        <p:spPr bwMode="auto">
          <a:xfrm>
            <a:off x="666750" y="573088"/>
            <a:ext cx="25939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ar-JO" sz="3200" b="1" dirty="0">
                <a:solidFill>
                  <a:srgbClr val="FFFFFF"/>
                </a:solidFill>
                <a:latin typeface="Arial" panose="020B0604020202020204" pitchFamily="34" charset="0"/>
                <a:cs typeface="Arial" panose="020B0604020202020204" pitchFamily="34" charset="0"/>
              </a:rPr>
              <a:t>المزيف     والكاذب</a:t>
            </a:r>
            <a:endParaRPr lang="en-US" sz="3600" b="1" dirty="0">
              <a:solidFill>
                <a:srgbClr val="000000"/>
              </a:solidFill>
              <a:latin typeface="Arial" panose="020B0604020202020204" pitchFamily="34" charset="0"/>
              <a:cs typeface="Arial" panose="020B0604020202020204" pitchFamily="34" charset="0"/>
            </a:endParaRPr>
          </a:p>
        </p:txBody>
      </p:sp>
      <p:sp>
        <p:nvSpPr>
          <p:cNvPr id="232452" name="Rectangle 5"/>
          <p:cNvSpPr>
            <a:spLocks noGrp="1" noChangeArrowheads="1"/>
          </p:cNvSpPr>
          <p:nvPr>
            <p:ph type="title" idx="4294967295"/>
          </p:nvPr>
        </p:nvSpPr>
        <p:spPr>
          <a:xfrm>
            <a:off x="17463" y="5257800"/>
            <a:ext cx="9163050" cy="1600200"/>
          </a:xfrm>
          <a:solidFill>
            <a:srgbClr val="FFFFFF"/>
          </a:solidFill>
        </p:spPr>
        <p:txBody>
          <a:bodyPr/>
          <a:lstStyle/>
          <a:p>
            <a:r>
              <a:rPr lang="ar-JO" altLang="ja-JP" b="1" dirty="0">
                <a:latin typeface="Arial" panose="020B0604020202020204" pitchFamily="34" charset="0"/>
                <a:ea typeface="ＭＳ Ｐゴシック" charset="0"/>
                <a:cs typeface="Arial" panose="020B0604020202020204" pitchFamily="34" charset="0"/>
              </a:rPr>
              <a:t>تظهر الشرائح التالية                             كيف يروحن البعض الوحش ...</a:t>
            </a:r>
            <a:endParaRPr lang="en-US" b="1" dirty="0">
              <a:latin typeface="Arial" panose="020B0604020202020204" pitchFamily="34" charset="0"/>
              <a:ea typeface="ＭＳ Ｐゴシック" charset="0"/>
              <a:cs typeface="Arial" panose="020B0604020202020204" pitchFamily="34" charset="0"/>
            </a:endParaRPr>
          </a:p>
        </p:txBody>
      </p:sp>
      <p:sp>
        <p:nvSpPr>
          <p:cNvPr id="232453"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
        <p:nvSpPr>
          <p:cNvPr id="7" name="Text Box 2"/>
          <p:cNvSpPr txBox="1">
            <a:spLocks noChangeArrowheads="1"/>
          </p:cNvSpPr>
          <p:nvPr/>
        </p:nvSpPr>
        <p:spPr bwMode="auto">
          <a:xfrm rot="20396058">
            <a:off x="1655763" y="958850"/>
            <a:ext cx="7145337" cy="4616450"/>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29400" b="1" dirty="0">
                <a:solidFill>
                  <a:srgbClr val="FFFFFF"/>
                </a:solidFill>
                <a:effectLst>
                  <a:outerShdw blurRad="38100" dist="38100" dir="2700000" algn="tl">
                    <a:srgbClr val="000000">
                      <a:alpha val="43137"/>
                    </a:srgbClr>
                  </a:outerShdw>
                </a:effectLst>
                <a:latin typeface="Matisse ITC" charset="0"/>
              </a:rPr>
              <a:t>666</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64215923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1" charset="0"/>
              <a:ea typeface="ＭＳ Ｐゴシック" charset="0"/>
              <a:cs typeface="ＭＳ Ｐゴシック" charset="0"/>
            </a:endParaRPr>
          </a:p>
        </p:txBody>
      </p:sp>
      <p:sp>
        <p:nvSpPr>
          <p:cNvPr id="234498" name="Rectangle 4"/>
          <p:cNvSpPr>
            <a:spLocks noGrp="1" noChangeArrowheads="1"/>
          </p:cNvSpPr>
          <p:nvPr>
            <p:ph type="title" idx="4294967295"/>
          </p:nvPr>
        </p:nvSpPr>
        <p:spPr>
          <a:xfrm>
            <a:off x="685800" y="533400"/>
            <a:ext cx="3505200" cy="923330"/>
          </a:xfrm>
        </p:spPr>
        <p:txBody>
          <a:bodyPr anchor="t">
            <a:spAutoFit/>
          </a:bodyPr>
          <a:lstStyle/>
          <a:p>
            <a:pPr>
              <a:spcBef>
                <a:spcPct val="50000"/>
              </a:spcBef>
            </a:pPr>
            <a:r>
              <a:rPr lang="ar-JO" sz="5400" b="1" dirty="0">
                <a:solidFill>
                  <a:srgbClr val="FF0000"/>
                </a:solidFill>
                <a:latin typeface="Arial" panose="020B0604020202020204" pitchFamily="34" charset="0"/>
                <a:ea typeface="ＭＳ Ｐゴシック" charset="0"/>
                <a:cs typeface="Arial" panose="020B0604020202020204" pitchFamily="34" charset="0"/>
              </a:rPr>
              <a:t>التنين</a:t>
            </a:r>
            <a:endParaRPr lang="en-US" sz="5400" b="1"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4" name="Text Box 2"/>
          <p:cNvSpPr txBox="1">
            <a:spLocks noChangeArrowheads="1"/>
          </p:cNvSpPr>
          <p:nvPr/>
        </p:nvSpPr>
        <p:spPr bwMode="auto">
          <a:xfrm>
            <a:off x="179388" y="4076700"/>
            <a:ext cx="7543800" cy="212365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الشيطان</a:t>
            </a:r>
            <a:endParaRPr lang="en-US" sz="3600" b="1" dirty="0">
              <a:solidFill>
                <a:srgbClr val="000000"/>
              </a:solidFill>
              <a:latin typeface="Arial" panose="020B0604020202020204" pitchFamily="34" charset="0"/>
              <a:cs typeface="Arial" panose="020B0604020202020204" pitchFamily="34" charset="0"/>
            </a:endParaRPr>
          </a:p>
          <a:p>
            <a:pPr algn="ctr" defTabSz="914400" eaLnBrk="0" fontAlgn="base" hangingPunct="0">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عدو الله الرئيسي الذي يكره كل الحق، كل الصلاح     وكل مخلوقات الله الذي يريد أن يجعل نفسه مكان الله     لو استطاع</a:t>
            </a:r>
            <a:endParaRPr lang="en-US" b="1" dirty="0">
              <a:solidFill>
                <a:srgbClr val="000000"/>
              </a:solidFill>
              <a:latin typeface="Arial" panose="020B0604020202020204" pitchFamily="34" charset="0"/>
              <a:cs typeface="Arial" panose="020B0604020202020204" pitchFamily="34" charset="0"/>
            </a:endParaRPr>
          </a:p>
        </p:txBody>
      </p:sp>
      <p:graphicFrame>
        <p:nvGraphicFramePr>
          <p:cNvPr id="234500"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name="Clip" r:id="rId3" imgW="5613400" imgH="4991100" progId="">
                  <p:embed/>
                </p:oleObj>
              </mc:Choice>
              <mc:Fallback>
                <p:oleObj name="Clip" r:id="rId3" imgW="5613400" imgH="49911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34501"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82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463846"/>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36546" name="Rectangle 1028"/>
          <p:cNvSpPr>
            <a:spLocks noGrp="1" noChangeArrowheads="1"/>
          </p:cNvSpPr>
          <p:nvPr>
            <p:ph type="title" idx="4294967295"/>
          </p:nvPr>
        </p:nvSpPr>
        <p:spPr>
          <a:xfrm>
            <a:off x="250825" y="3897313"/>
            <a:ext cx="4964113" cy="2123658"/>
          </a:xfrm>
        </p:spPr>
        <p:txBody>
          <a:bodyPr anchor="t">
            <a:spAutoFit/>
          </a:bodyPr>
          <a:lstStyle/>
          <a:p>
            <a:pPr>
              <a:spcBef>
                <a:spcPct val="50000"/>
              </a:spcBef>
            </a:pPr>
            <a:r>
              <a:rPr lang="ar-JO" sz="6600" b="1" dirty="0">
                <a:solidFill>
                  <a:srgbClr val="FF0000"/>
                </a:solidFill>
                <a:latin typeface="Arial" panose="020B0604020202020204" pitchFamily="34" charset="0"/>
                <a:ea typeface="ＭＳ Ｐゴシック" charset="0"/>
                <a:cs typeface="Arial" panose="020B0604020202020204" pitchFamily="34" charset="0"/>
              </a:rPr>
              <a:t>الوحش </a:t>
            </a:r>
            <a:br>
              <a:rPr lang="ar-JO" sz="6600" b="1" dirty="0">
                <a:solidFill>
                  <a:srgbClr val="FF0000"/>
                </a:solidFill>
                <a:latin typeface="Arial" panose="020B0604020202020204" pitchFamily="34" charset="0"/>
                <a:ea typeface="ＭＳ Ｐゴシック" charset="0"/>
                <a:cs typeface="Arial" panose="020B0604020202020204" pitchFamily="34" charset="0"/>
              </a:rPr>
            </a:br>
            <a:r>
              <a:rPr lang="ar-JO" sz="6600" b="1" dirty="0">
                <a:solidFill>
                  <a:srgbClr val="FF0000"/>
                </a:solidFill>
                <a:latin typeface="Arial" panose="020B0604020202020204" pitchFamily="34" charset="0"/>
                <a:ea typeface="ＭＳ Ｐゴシック" charset="0"/>
                <a:cs typeface="Arial" panose="020B0604020202020204" pitchFamily="34" charset="0"/>
              </a:rPr>
              <a:t>مروحناً</a:t>
            </a:r>
            <a:endParaRPr lang="en-US" sz="6600" b="1" dirty="0">
              <a:solidFill>
                <a:srgbClr val="FF0000"/>
              </a:solidFill>
              <a:latin typeface="Arial" panose="020B0604020202020204" pitchFamily="34" charset="0"/>
              <a:ea typeface="ＭＳ Ｐゴシック" charset="0"/>
              <a:cs typeface="Arial" panose="020B0604020202020204" pitchFamily="34" charset="0"/>
            </a:endParaRPr>
          </a:p>
        </p:txBody>
      </p:sp>
      <p:pic>
        <p:nvPicPr>
          <p:cNvPr id="236547" name="Picture 1026" descr="The Beast"/>
          <p:cNvPicPr>
            <a:picLocks noChangeAspect="1" noChangeArrowheads="1"/>
          </p:cNvPicPr>
          <p:nvPr/>
        </p:nvPicPr>
        <p:blipFill>
          <a:blip r:embed="rId3" cstate="screen">
            <a:extLst>
              <a:ext uri="{28A0092B-C50C-407E-A947-70E740481C1C}">
                <a14:useLocalDpi xmlns:a14="http://schemas.microsoft.com/office/drawing/2010/main"/>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2"/>
          <p:cNvSpPr txBox="1">
            <a:spLocks noChangeArrowheads="1"/>
          </p:cNvSpPr>
          <p:nvPr/>
        </p:nvSpPr>
        <p:spPr bwMode="auto">
          <a:xfrm>
            <a:off x="787400" y="188913"/>
            <a:ext cx="7543800" cy="212365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الوحش</a:t>
            </a:r>
            <a:endParaRPr lang="en-US" sz="3600" b="1" dirty="0">
              <a:solidFill>
                <a:srgbClr val="000000"/>
              </a:solidFill>
              <a:latin typeface="Arial" panose="020B0604020202020204" pitchFamily="34" charset="0"/>
              <a:cs typeface="Arial" panose="020B0604020202020204" pitchFamily="34" charset="0"/>
            </a:endParaRPr>
          </a:p>
          <a:p>
            <a:pPr algn="ctr" defTabSz="914400" eaLnBrk="0" fontAlgn="base" hangingPunct="0">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الأنظمة السياسية العالمية الذين يطلبون ويحصلون على العبادة والطاعة من الجميع ما عدا هؤلاء الذين ينتمون للحمل، تأثيرهم هو أخذ العالم إلى سلطة الشيطان </a:t>
            </a:r>
            <a:endParaRPr lang="en-US" b="1" dirty="0">
              <a:solidFill>
                <a:srgbClr val="000000"/>
              </a:solidFill>
              <a:latin typeface="Arial" panose="020B0604020202020204" pitchFamily="34" charset="0"/>
              <a:cs typeface="Arial" panose="020B0604020202020204" pitchFamily="34" charset="0"/>
            </a:endParaRPr>
          </a:p>
        </p:txBody>
      </p:sp>
      <p:sp>
        <p:nvSpPr>
          <p:cNvPr id="236549"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125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463846"/>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38594" name="Rectangle 5"/>
          <p:cNvSpPr>
            <a:spLocks noGrp="1" noChangeArrowheads="1"/>
          </p:cNvSpPr>
          <p:nvPr>
            <p:ph type="title" idx="4294967295"/>
          </p:nvPr>
        </p:nvSpPr>
        <p:spPr>
          <a:xfrm>
            <a:off x="5364163" y="4225925"/>
            <a:ext cx="3455987" cy="1938992"/>
          </a:xfrm>
        </p:spPr>
        <p:txBody>
          <a:bodyPr anchor="t">
            <a:spAutoFit/>
          </a:bodyPr>
          <a:lstStyle/>
          <a:p>
            <a:pPr>
              <a:spcBef>
                <a:spcPct val="50000"/>
              </a:spcBef>
            </a:pPr>
            <a:r>
              <a:rPr lang="ar-JO" sz="4000" b="1" dirty="0">
                <a:solidFill>
                  <a:schemeClr val="tx1"/>
                </a:solidFill>
                <a:latin typeface="Arial" panose="020B0604020202020204" pitchFamily="34" charset="0"/>
                <a:ea typeface="ＭＳ Ｐゴシック" charset="0"/>
                <a:cs typeface="Arial" panose="020B0604020202020204" pitchFamily="34" charset="0"/>
              </a:rPr>
              <a:t>النبي           الكذاب        مروحناً</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38595" name="Picture 3" descr="fALSE pROPH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6"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38597" name="Text Box 2"/>
          <p:cNvSpPr txBox="1">
            <a:spLocks noChangeArrowheads="1"/>
          </p:cNvSpPr>
          <p:nvPr/>
        </p:nvSpPr>
        <p:spPr bwMode="auto">
          <a:xfrm>
            <a:off x="107950" y="981075"/>
            <a:ext cx="5040313" cy="3108543"/>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النبي الكذاب</a:t>
            </a:r>
            <a:endParaRPr lang="en-US" sz="3200" b="1" dirty="0">
              <a:solidFill>
                <a:srgbClr val="000000"/>
              </a:solidFill>
              <a:latin typeface="Arial" panose="020B0604020202020204" pitchFamily="34" charset="0"/>
              <a:cs typeface="Arial" panose="020B0604020202020204" pitchFamily="34" charset="0"/>
            </a:endParaRPr>
          </a:p>
          <a:p>
            <a:pPr algn="ctr" defTabSz="914400" eaLnBrk="0" fontAlgn="base" hangingPunct="0">
              <a:spcBef>
                <a:spcPct val="0"/>
              </a:spcBef>
              <a:spcAft>
                <a:spcPct val="0"/>
              </a:spcAft>
            </a:pPr>
            <a:r>
              <a:rPr lang="ar-JO" sz="3200" b="1" dirty="0">
                <a:solidFill>
                  <a:srgbClr val="000000"/>
                </a:solidFill>
                <a:latin typeface="Arial" panose="020B0604020202020204" pitchFamily="34" charset="0"/>
                <a:cs typeface="Arial" panose="020B0604020202020204" pitchFamily="34" charset="0"/>
              </a:rPr>
              <a:t>كل أيدولوجية، دين و/أو تكنولوجيا تقود الجنس البشري بعيداً من خلال مبادئ، معجزات أو أعمال معقولة للغاية ولكن خاطئة. هدفه هو جعل البشرية تسجد للوحش </a:t>
            </a:r>
            <a:endParaRPr lang="en-US" sz="3200" b="1" dirty="0">
              <a:solidFill>
                <a:srgbClr val="000000"/>
              </a:solidFill>
              <a:latin typeface="Arial" panose="020B0604020202020204" pitchFamily="34" charset="0"/>
              <a:cs typeface="Arial" panose="020B0604020202020204" pitchFamily="34" charset="0"/>
            </a:endParaRPr>
          </a:p>
        </p:txBody>
      </p:sp>
      <p:sp>
        <p:nvSpPr>
          <p:cNvPr id="238598"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01526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69888" y="339725"/>
            <a:ext cx="8532812" cy="1873250"/>
          </a:xfrm>
        </p:spPr>
        <p:txBody>
          <a:bodyPr/>
          <a:lstStyle/>
          <a:p>
            <a:pPr>
              <a:defRPr/>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فإنه عدد إنسان وعدده: ستمئة وستة وستون</a:t>
            </a:r>
            <a:br>
              <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(رؤ 13: 18)</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40644"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707882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Gematria Greek 6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77975"/>
            <a:ext cx="8610600" cy="390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3"/>
          <p:cNvSpPr>
            <a:spLocks noGrp="1" noChangeArrowheads="1"/>
          </p:cNvSpPr>
          <p:nvPr>
            <p:ph type="title" idx="4294967295"/>
          </p:nvPr>
        </p:nvSpPr>
        <p:spPr>
          <a:xfrm>
            <a:off x="685800" y="228600"/>
            <a:ext cx="7772400" cy="838200"/>
          </a:xfrm>
        </p:spPr>
        <p:txBody>
          <a:bodyPr/>
          <a:lstStyle/>
          <a:p>
            <a:pPr algn="ctr" eaLnBrk="1" hangingPunct="1"/>
            <a:r>
              <a:rPr kumimoji="0" lang="ar-JO" b="1" dirty="0">
                <a:latin typeface="Arial" panose="020B0604020202020204" pitchFamily="34" charset="0"/>
                <a:ea typeface="ＭＳ Ｐゴシック" charset="0"/>
                <a:cs typeface="Arial" panose="020B0604020202020204" pitchFamily="34" charset="0"/>
              </a:rPr>
              <a:t>جيماتريا باللغة اليونانية</a:t>
            </a:r>
            <a:endParaRPr kumimoji="0" lang="en-US" b="1" dirty="0">
              <a:latin typeface="Arial" panose="020B0604020202020204" pitchFamily="34" charset="0"/>
              <a:ea typeface="ＭＳ Ｐゴシック" charset="0"/>
              <a:cs typeface="Arial" panose="020B0604020202020204" pitchFamily="34" charset="0"/>
            </a:endParaRPr>
          </a:p>
        </p:txBody>
      </p:sp>
      <p:sp>
        <p:nvSpPr>
          <p:cNvPr id="242691" name="Text Box 4"/>
          <p:cNvSpPr txBox="1">
            <a:spLocks noChangeArrowheads="1"/>
          </p:cNvSpPr>
          <p:nvPr/>
        </p:nvSpPr>
        <p:spPr bwMode="auto">
          <a:xfrm>
            <a:off x="900113" y="912813"/>
            <a:ext cx="721021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تستخدم اللغة العبرية، اليونانية واللاتينية الأحرف كأرقام</a:t>
            </a:r>
            <a:endParaRPr lang="en-US" b="1" dirty="0">
              <a:solidFill>
                <a:srgbClr val="000000"/>
              </a:solidFill>
              <a:latin typeface="Arial" panose="020B0604020202020204" pitchFamily="34" charset="0"/>
              <a:cs typeface="Arial" panose="020B0604020202020204" pitchFamily="34" charset="0"/>
            </a:endParaRPr>
          </a:p>
        </p:txBody>
      </p:sp>
      <p:sp>
        <p:nvSpPr>
          <p:cNvPr id="242692" name="Text Box 5"/>
          <p:cNvSpPr txBox="1">
            <a:spLocks noChangeArrowheads="1"/>
          </p:cNvSpPr>
          <p:nvPr/>
        </p:nvSpPr>
        <p:spPr bwMode="auto">
          <a:xfrm>
            <a:off x="3560763" y="6402388"/>
            <a:ext cx="6401409"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panose="020B0604020202020204" pitchFamily="34" charset="0"/>
              </a:rPr>
              <a:t>http://religion-</a:t>
            </a:r>
            <a:r>
              <a:rPr lang="en-US" b="1" dirty="0" err="1">
                <a:solidFill>
                  <a:srgbClr val="000000"/>
                </a:solidFill>
                <a:latin typeface="Arial" panose="020B0604020202020204" pitchFamily="34" charset="0"/>
              </a:rPr>
              <a:t>cults.com</a:t>
            </a:r>
            <a:r>
              <a:rPr lang="en-US" b="1" dirty="0">
                <a:solidFill>
                  <a:srgbClr val="000000"/>
                </a:solidFill>
                <a:latin typeface="Arial" panose="020B0604020202020204" pitchFamily="34" charset="0"/>
              </a:rPr>
              <a:t>/antichrist/666.htm</a:t>
            </a:r>
          </a:p>
        </p:txBody>
      </p:sp>
      <p:sp>
        <p:nvSpPr>
          <p:cNvPr id="242693"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602884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4641850" y="2133600"/>
            <a:ext cx="4517399" cy="1143000"/>
          </a:xfrm>
        </p:spPr>
        <p:txBody>
          <a:bodyPr/>
          <a:lstStyle/>
          <a:p>
            <a:pPr eaLnBrk="1" hangingPunct="1">
              <a:defRPr/>
            </a:pPr>
            <a:r>
              <a:rPr lang="ar-JO" sz="6000" b="1" dirty="0">
                <a:effectLst>
                  <a:glow rad="241300">
                    <a:srgbClr val="FFFFFF">
                      <a:alpha val="75000"/>
                    </a:srgbClr>
                  </a:glow>
                </a:effectLst>
                <a:latin typeface="Arial" panose="020B0604020202020204" pitchFamily="34" charset="0"/>
                <a:ea typeface="ＭＳ Ｐゴシック" charset="0"/>
                <a:cs typeface="Arial" panose="020B0604020202020204" pitchFamily="34" charset="0"/>
              </a:rPr>
              <a:t>نيرون = 666؟</a:t>
            </a:r>
            <a:endParaRPr lang="en-US" sz="6000" b="1" dirty="0">
              <a:effectLst>
                <a:glow rad="241300">
                  <a:srgbClr val="FFFFFF">
                    <a:alpha val="75000"/>
                  </a:srgbClr>
                </a:glow>
              </a:effectLst>
              <a:latin typeface="Arial" panose="020B0604020202020204" pitchFamily="34" charset="0"/>
              <a:ea typeface="ＭＳ Ｐゴシック" charset="0"/>
              <a:cs typeface="Arial" panose="020B0604020202020204" pitchFamily="34" charset="0"/>
            </a:endParaRPr>
          </a:p>
        </p:txBody>
      </p:sp>
      <p:pic>
        <p:nvPicPr>
          <p:cNvPr id="244738"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03" name="Text Box 3"/>
          <p:cNvSpPr txBox="1">
            <a:spLocks noChangeArrowheads="1"/>
          </p:cNvSpPr>
          <p:nvPr/>
        </p:nvSpPr>
        <p:spPr bwMode="auto">
          <a:xfrm>
            <a:off x="3306768" y="6400800"/>
            <a:ext cx="6401409"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000000"/>
                </a:solidFill>
                <a:effectLst>
                  <a:glow rad="241300">
                    <a:srgbClr val="FFFFFF">
                      <a:alpha val="75000"/>
                    </a:srgbClr>
                  </a:glow>
                </a:effectLst>
                <a:latin typeface="Arial" panose="020B0604020202020204" pitchFamily="34" charset="0"/>
              </a:rPr>
              <a:t>http://religion-</a:t>
            </a:r>
            <a:r>
              <a:rPr lang="en-US" b="1" dirty="0" err="1">
                <a:solidFill>
                  <a:srgbClr val="000000"/>
                </a:solidFill>
                <a:effectLst>
                  <a:glow rad="241300">
                    <a:srgbClr val="FFFFFF">
                      <a:alpha val="75000"/>
                    </a:srgbClr>
                  </a:glow>
                </a:effectLst>
                <a:latin typeface="Arial" panose="020B0604020202020204" pitchFamily="34" charset="0"/>
              </a:rPr>
              <a:t>cults.com</a:t>
            </a:r>
            <a:r>
              <a:rPr lang="en-US" b="1" dirty="0">
                <a:solidFill>
                  <a:srgbClr val="000000"/>
                </a:solidFill>
                <a:effectLst>
                  <a:glow rad="241300">
                    <a:srgbClr val="FFFFFF">
                      <a:alpha val="75000"/>
                    </a:srgbClr>
                  </a:glow>
                </a:effectLst>
                <a:latin typeface="Arial" panose="020B0604020202020204" pitchFamily="34" charset="0"/>
              </a:rPr>
              <a:t>/antichrist/666.htm</a:t>
            </a:r>
          </a:p>
        </p:txBody>
      </p:sp>
      <p:sp>
        <p:nvSpPr>
          <p:cNvPr id="244740"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2324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71"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12700" y="1270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74218" name="Group 74"/>
          <p:cNvGraphicFramePr>
            <a:graphicFrameLocks noGrp="1"/>
          </p:cNvGraphicFramePr>
          <p:nvPr>
            <p:extLst>
              <p:ext uri="{D42A27DB-BD31-4B8C-83A1-F6EECF244321}">
                <p14:modId xmlns:p14="http://schemas.microsoft.com/office/powerpoint/2010/main" val="984055808"/>
              </p:ext>
            </p:extLst>
          </p:nvPr>
        </p:nvGraphicFramePr>
        <p:xfrm>
          <a:off x="611188" y="1077913"/>
          <a:ext cx="6858000" cy="5230854"/>
        </p:xfrm>
        <a:graphic>
          <a:graphicData uri="http://schemas.openxmlformats.org/drawingml/2006/table">
            <a:tbl>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الإنجليزية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اليونانية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العبرية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القيمة</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1</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2</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3</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5</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6</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a:ln>
                            <a:noFill/>
                          </a:ln>
                          <a:solidFill>
                            <a:schemeClr val="bg1"/>
                          </a:solidFill>
                          <a:effectLst/>
                          <a:latin typeface="Arial" panose="020B0604020202020204" pitchFamily="34" charset="0"/>
                          <a:ea typeface="ＭＳ Ｐゴシック" pitchFamily="21" charset="-128"/>
                          <a:cs typeface="Arial" panose="020B0604020202020204" pitchFamily="34" charset="0"/>
                        </a:rPr>
                        <a:t>Zahyin</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7</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8</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46838" name="Rectangle 66"/>
          <p:cNvSpPr>
            <a:spLocks noGrp="1" noChangeArrowheads="1"/>
          </p:cNvSpPr>
          <p:nvPr>
            <p:ph type="title" idx="4294967295"/>
          </p:nvPr>
        </p:nvSpPr>
        <p:spPr>
          <a:xfrm>
            <a:off x="604838" y="93663"/>
            <a:ext cx="7015162" cy="762000"/>
          </a:xfrm>
          <a:solidFill>
            <a:srgbClr val="000000"/>
          </a:solidFill>
        </p:spPr>
        <p:txBody>
          <a:bodyPr/>
          <a:lstStyle/>
          <a:p>
            <a:pPr eaLnBrk="1" hangingPunct="1"/>
            <a:r>
              <a:rPr kumimoji="0" lang="ar-JO" dirty="0">
                <a:solidFill>
                  <a:schemeClr val="bg1"/>
                </a:solidFill>
                <a:latin typeface="Arial" panose="020B0604020202020204" pitchFamily="34" charset="0"/>
                <a:ea typeface="ＭＳ Ｐゴシック" charset="0"/>
                <a:cs typeface="Arial" panose="020B0604020202020204" pitchFamily="34" charset="0"/>
              </a:rPr>
              <a:t>جيماتريا العبرية</a:t>
            </a:r>
            <a:endParaRPr kumimoji="0"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74212" name="WordArt 68"/>
          <p:cNvSpPr>
            <a:spLocks noChangeArrowheads="1" noChangeShapeType="1" noTextEdit="1"/>
          </p:cNvSpPr>
          <p:nvPr/>
        </p:nvSpPr>
        <p:spPr bwMode="auto">
          <a:xfrm>
            <a:off x="6069496" y="4005263"/>
            <a:ext cx="2774466" cy="238125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pl-PL"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rPr>
              <a:t>www = 666</a:t>
            </a:r>
            <a:endParaRPr lang="en-US"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endParaRPr>
          </a:p>
        </p:txBody>
      </p:sp>
      <p:sp>
        <p:nvSpPr>
          <p:cNvPr id="246840"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2000" b="1" dirty="0">
                <a:solidFill>
                  <a:srgbClr val="F3F1E4"/>
                </a:solidFill>
                <a:latin typeface="Arial" panose="020B0604020202020204" pitchFamily="34" charset="0"/>
                <a:cs typeface="Arial" panose="020B0604020202020204" pitchFamily="34" charset="0"/>
              </a:rPr>
              <a:t>http://religion-</a:t>
            </a:r>
            <a:r>
              <a:rPr lang="en-US" sz="2000" b="1" dirty="0" err="1">
                <a:solidFill>
                  <a:srgbClr val="F3F1E4"/>
                </a:solidFill>
                <a:latin typeface="Arial" panose="020B0604020202020204" pitchFamily="34" charset="0"/>
                <a:cs typeface="Arial" panose="020B0604020202020204" pitchFamily="34" charset="0"/>
              </a:rPr>
              <a:t>cults.com</a:t>
            </a:r>
            <a:r>
              <a:rPr lang="en-US" sz="2000" b="1" dirty="0">
                <a:solidFill>
                  <a:srgbClr val="F3F1E4"/>
                </a:solidFill>
                <a:latin typeface="Arial" panose="020B0604020202020204" pitchFamily="34" charset="0"/>
                <a:cs typeface="Arial" panose="020B0604020202020204" pitchFamily="34" charset="0"/>
              </a:rPr>
              <a:t>/antichrist/666.htm</a:t>
            </a:r>
          </a:p>
        </p:txBody>
      </p:sp>
      <p:sp>
        <p:nvSpPr>
          <p:cNvPr id="246841"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4490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Effect transition="in" filter="wipe(down)">
                                      <p:cBhvr>
                                        <p:cTn id="7" dur="580">
                                          <p:stCondLst>
                                            <p:cond delay="0"/>
                                          </p:stCondLst>
                                        </p:cTn>
                                        <p:tgtEl>
                                          <p:spTgt spid="774212"/>
                                        </p:tgtEl>
                                      </p:cBhvr>
                                    </p:animEffect>
                                    <p:anim calcmode="lin" valueType="num">
                                      <p:cBhvr>
                                        <p:cTn id="8" dur="1822" tmFilter="0,0; 0.14,0.36; 0.43,0.73; 0.71,0.91; 1.0,1.0">
                                          <p:stCondLst>
                                            <p:cond delay="0"/>
                                          </p:stCondLst>
                                        </p:cTn>
                                        <p:tgtEl>
                                          <p:spTgt spid="7742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42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42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42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4212"/>
                                        </p:tgtEl>
                                        <p:attrNameLst>
                                          <p:attrName>ppt_y</p:attrName>
                                        </p:attrNameLst>
                                      </p:cBhvr>
                                      <p:tavLst>
                                        <p:tav tm="0" fmla="#ppt_y-sin(pi*$)/81">
                                          <p:val>
                                            <p:fltVal val="0"/>
                                          </p:val>
                                        </p:tav>
                                        <p:tav tm="100000">
                                          <p:val>
                                            <p:fltVal val="1"/>
                                          </p:val>
                                        </p:tav>
                                      </p:tavLst>
                                    </p:anim>
                                    <p:animScale>
                                      <p:cBhvr>
                                        <p:cTn id="13" dur="26">
                                          <p:stCondLst>
                                            <p:cond delay="650"/>
                                          </p:stCondLst>
                                        </p:cTn>
                                        <p:tgtEl>
                                          <p:spTgt spid="774212"/>
                                        </p:tgtEl>
                                      </p:cBhvr>
                                      <p:to x="100000" y="60000"/>
                                    </p:animScale>
                                    <p:animScale>
                                      <p:cBhvr>
                                        <p:cTn id="14" dur="166" decel="50000">
                                          <p:stCondLst>
                                            <p:cond delay="676"/>
                                          </p:stCondLst>
                                        </p:cTn>
                                        <p:tgtEl>
                                          <p:spTgt spid="774212"/>
                                        </p:tgtEl>
                                      </p:cBhvr>
                                      <p:to x="100000" y="100000"/>
                                    </p:animScale>
                                    <p:animScale>
                                      <p:cBhvr>
                                        <p:cTn id="15" dur="26">
                                          <p:stCondLst>
                                            <p:cond delay="1312"/>
                                          </p:stCondLst>
                                        </p:cTn>
                                        <p:tgtEl>
                                          <p:spTgt spid="774212"/>
                                        </p:tgtEl>
                                      </p:cBhvr>
                                      <p:to x="100000" y="80000"/>
                                    </p:animScale>
                                    <p:animScale>
                                      <p:cBhvr>
                                        <p:cTn id="16" dur="166" decel="50000">
                                          <p:stCondLst>
                                            <p:cond delay="1338"/>
                                          </p:stCondLst>
                                        </p:cTn>
                                        <p:tgtEl>
                                          <p:spTgt spid="774212"/>
                                        </p:tgtEl>
                                      </p:cBhvr>
                                      <p:to x="100000" y="100000"/>
                                    </p:animScale>
                                    <p:animScale>
                                      <p:cBhvr>
                                        <p:cTn id="17" dur="26">
                                          <p:stCondLst>
                                            <p:cond delay="1642"/>
                                          </p:stCondLst>
                                        </p:cTn>
                                        <p:tgtEl>
                                          <p:spTgt spid="774212"/>
                                        </p:tgtEl>
                                      </p:cBhvr>
                                      <p:to x="100000" y="90000"/>
                                    </p:animScale>
                                    <p:animScale>
                                      <p:cBhvr>
                                        <p:cTn id="18" dur="166" decel="50000">
                                          <p:stCondLst>
                                            <p:cond delay="1668"/>
                                          </p:stCondLst>
                                        </p:cTn>
                                        <p:tgtEl>
                                          <p:spTgt spid="774212"/>
                                        </p:tgtEl>
                                      </p:cBhvr>
                                      <p:to x="100000" y="100000"/>
                                    </p:animScale>
                                    <p:animScale>
                                      <p:cBhvr>
                                        <p:cTn id="19" dur="26">
                                          <p:stCondLst>
                                            <p:cond delay="1808"/>
                                          </p:stCondLst>
                                        </p:cTn>
                                        <p:tgtEl>
                                          <p:spTgt spid="774212"/>
                                        </p:tgtEl>
                                      </p:cBhvr>
                                      <p:to x="100000" y="95000"/>
                                    </p:animScale>
                                    <p:animScale>
                                      <p:cBhvr>
                                        <p:cTn id="20" dur="166" decel="50000">
                                          <p:stCondLst>
                                            <p:cond delay="1834"/>
                                          </p:stCondLst>
                                        </p:cTn>
                                        <p:tgtEl>
                                          <p:spTgt spid="7742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 لاهوتياً : يعطينا الله </a:t>
            </a:r>
            <a:r>
              <a:rPr lang="ar-JO" sz="3600" dirty="0">
                <a:solidFill>
                  <a:srgbClr val="FFFF00"/>
                </a:solidFill>
                <a:effectLst>
                  <a:glow rad="127000">
                    <a:schemeClr val="tx1"/>
                  </a:glow>
                </a:effectLst>
                <a:ea typeface="ＭＳ Ｐゴシック" charset="0"/>
              </a:rPr>
              <a:t>الحق</a:t>
            </a:r>
            <a:r>
              <a:rPr lang="ar-JO" sz="3600" dirty="0">
                <a:effectLst>
                  <a:glow rad="127000">
                    <a:schemeClr val="tx1"/>
                  </a:glow>
                </a:effectLst>
                <a:ea typeface="ＭＳ Ｐゴシック" charset="0"/>
              </a:rPr>
              <a:t> ليأتي بالإستقرار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2)</a:t>
            </a:r>
            <a:endParaRPr lang="en-US" sz="3600" dirty="0">
              <a:effectLst>
                <a:glow rad="127000">
                  <a:schemeClr val="tx1"/>
                </a:glow>
              </a:effectLst>
              <a:ea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862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ctr" eaLnBrk="1" hangingPunct="1">
              <a:defRPr/>
            </a:pPr>
            <a:r>
              <a:rPr lang="ar-JO" b="1" i="0" dirty="0">
                <a:latin typeface="Arial" panose="020B0604020202020204" pitchFamily="34" charset="0"/>
                <a:cs typeface="Arial" panose="020B0604020202020204" pitchFamily="34" charset="0"/>
              </a:rPr>
              <a:t>جيماتريا الإنجليزية</a:t>
            </a:r>
            <a:endParaRPr lang="en-US" b="1" i="0" dirty="0">
              <a:latin typeface="Arial" panose="020B0604020202020204" pitchFamily="34" charset="0"/>
              <a:cs typeface="Arial" panose="020B0604020202020204" pitchFamily="34" charset="0"/>
            </a:endParaRPr>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ar-JO" b="1" i="0" dirty="0">
                <a:latin typeface="Arial" panose="020B0604020202020204" pitchFamily="34" charset="0"/>
                <a:cs typeface="Arial" panose="020B0604020202020204" pitchFamily="34" charset="0"/>
              </a:rPr>
              <a:t>كيسينجر = ضد المسيح</a:t>
            </a:r>
            <a:endParaRPr lang="en-US" b="1" i="0" dirty="0">
              <a:latin typeface="Arial" panose="020B0604020202020204" pitchFamily="34" charset="0"/>
              <a:cs typeface="Arial" panose="020B0604020202020204" pitchFamily="34" charset="0"/>
            </a:endParaRPr>
          </a:p>
        </p:txBody>
      </p:sp>
      <p:graphicFrame>
        <p:nvGraphicFramePr>
          <p:cNvPr id="928838" name="Group 70"/>
          <p:cNvGraphicFramePr>
            <a:graphicFrameLocks noGrp="1"/>
          </p:cNvGraphicFramePr>
          <p:nvPr>
            <p:extLst>
              <p:ext uri="{D42A27DB-BD31-4B8C-83A1-F6EECF244321}">
                <p14:modId xmlns:p14="http://schemas.microsoft.com/office/powerpoint/2010/main" val="2520132604"/>
              </p:ext>
            </p:extLst>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24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30</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36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42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48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extLst>
              <p:ext uri="{D42A27DB-BD31-4B8C-83A1-F6EECF244321}">
                <p14:modId xmlns:p14="http://schemas.microsoft.com/office/powerpoint/2010/main" val="3107351198"/>
              </p:ext>
            </p:extLst>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54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60</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66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72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78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84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90</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96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extLst>
              <p:ext uri="{D42A27DB-BD31-4B8C-83A1-F6EECF244321}">
                <p14:modId xmlns:p14="http://schemas.microsoft.com/office/powerpoint/2010/main" val="3246126504"/>
              </p:ext>
            </p:extLst>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102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108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114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120</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126</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132</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138</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rPr>
                        <a:t>144</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pitchFamily="21" charset="-128"/>
                        <a:cs typeface="Arial" panose="020B0604020202020204" pitchFamily="34" charset="0"/>
                      </a:endParaRP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extLst>
              <p:ext uri="{D42A27DB-BD31-4B8C-83A1-F6EECF244321}">
                <p14:modId xmlns:p14="http://schemas.microsoft.com/office/powerpoint/2010/main" val="1581554808"/>
              </p:ext>
            </p:extLst>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66</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54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114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114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54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84</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42</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30</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sng"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108</a:t>
                      </a:r>
                      <a:endParaRPr kumimoji="0" lang="en-US" sz="3200" b="1" i="0" u="sng"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rPr>
                        <a:t>666</a:t>
                      </a:r>
                      <a:endParaRPr kumimoji="0" lang="en-US" sz="3200" b="1" i="0" u="none" strike="noStrike" cap="none" normalizeH="0" baseline="0" dirty="0">
                        <a:ln>
                          <a:noFill/>
                        </a:ln>
                        <a:solidFill>
                          <a:schemeClr val="bg1"/>
                        </a:solidFill>
                        <a:effectLst/>
                        <a:latin typeface="Arial" panose="020B0604020202020204" pitchFamily="34" charset="0"/>
                        <a:ea typeface="ＭＳ Ｐゴシック" pitchFamily="21" charset="-128"/>
                        <a:cs typeface="Arial" panose="020B0604020202020204" pitchFamily="34" charset="0"/>
                      </a:endParaRP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48957"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402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ar-JO" b="1" i="0" dirty="0">
                <a:solidFill>
                  <a:srgbClr val="FF9A9A"/>
                </a:solidFill>
                <a:latin typeface="Arial" panose="020B0604020202020204" pitchFamily="34" charset="0"/>
                <a:ea typeface="ＭＳ Ｐゴシック" charset="0"/>
                <a:cs typeface="Arial" panose="020B0604020202020204" pitchFamily="34" charset="0"/>
              </a:rPr>
              <a:t>الرمز الشريطي</a:t>
            </a:r>
            <a:endParaRPr lang="en-US" b="1" i="0" dirty="0">
              <a:latin typeface="Arial" panose="020B0604020202020204" pitchFamily="34" charset="0"/>
              <a:ea typeface="ＭＳ Ｐゴシック" charset="0"/>
              <a:cs typeface="Arial" panose="020B0604020202020204" pitchFamily="34" charset="0"/>
            </a:endParaRPr>
          </a:p>
        </p:txBody>
      </p:sp>
      <p:pic>
        <p:nvPicPr>
          <p:cNvPr id="25088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66825"/>
            <a:ext cx="5181600"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50883"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2000" b="1" dirty="0">
                <a:solidFill>
                  <a:srgbClr val="CCCCFF"/>
                </a:solidFill>
                <a:latin typeface="Arial" panose="020B0604020202020204" pitchFamily="34" charset="0"/>
                <a:cs typeface="Arial" panose="020B0604020202020204" pitchFamily="34" charset="0"/>
              </a:rPr>
              <a:t>http://religion-</a:t>
            </a:r>
            <a:r>
              <a:rPr lang="en-US" sz="2000" b="1" dirty="0" err="1">
                <a:solidFill>
                  <a:srgbClr val="CCCCFF"/>
                </a:solidFill>
                <a:latin typeface="Arial" panose="020B0604020202020204" pitchFamily="34" charset="0"/>
                <a:cs typeface="Arial" panose="020B0604020202020204" pitchFamily="34" charset="0"/>
              </a:rPr>
              <a:t>cults.com</a:t>
            </a:r>
            <a:r>
              <a:rPr lang="en-US" sz="2000" b="1" dirty="0">
                <a:solidFill>
                  <a:srgbClr val="CCCCFF"/>
                </a:solidFill>
                <a:latin typeface="Arial" panose="020B0604020202020204" pitchFamily="34" charset="0"/>
                <a:cs typeface="Arial" panose="020B0604020202020204" pitchFamily="34" charset="0"/>
              </a:rPr>
              <a:t>/antichrist/</a:t>
            </a:r>
            <a:r>
              <a:rPr lang="en-US" sz="2000" b="1" dirty="0" err="1">
                <a:solidFill>
                  <a:srgbClr val="CCCCFF"/>
                </a:solidFill>
                <a:latin typeface="Arial" panose="020B0604020202020204" pitchFamily="34" charset="0"/>
                <a:cs typeface="Arial" panose="020B0604020202020204" pitchFamily="34" charset="0"/>
              </a:rPr>
              <a:t>mark.htm</a:t>
            </a:r>
            <a:endParaRPr lang="en-US" sz="2000" b="1" dirty="0">
              <a:solidFill>
                <a:srgbClr val="CCCCFF"/>
              </a:solidFill>
              <a:latin typeface="Arial" panose="020B0604020202020204" pitchFamily="34" charset="0"/>
              <a:cs typeface="Arial" panose="020B0604020202020204" pitchFamily="34" charset="0"/>
            </a:endParaRP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defTabSz="914400" fontAlgn="base">
              <a:spcBef>
                <a:spcPct val="20000"/>
              </a:spcBef>
              <a:spcAft>
                <a:spcPct val="0"/>
              </a:spcAft>
              <a:defRPr/>
            </a:pPr>
            <a:r>
              <a:rPr lang="ar-JO" sz="2800" b="1" dirty="0">
                <a:solidFill>
                  <a:srgbClr val="FFFFFF"/>
                </a:solidFill>
                <a:latin typeface="Arial" panose="020B0604020202020204" pitchFamily="34" charset="0"/>
                <a:ea typeface="ＭＳ Ｐゴシック"/>
                <a:cs typeface="Arial" panose="020B0604020202020204" pitchFamily="34" charset="0"/>
              </a:rPr>
              <a:t>لكن هل سيكون لليهود في الآية التالية(رؤ 14: 1) رمزاً مخفياً أيضا؟ً</a:t>
            </a:r>
            <a:endParaRPr lang="en-US" sz="2800" b="1" dirty="0">
              <a:solidFill>
                <a:srgbClr val="FFFFFF"/>
              </a:solidFill>
              <a:latin typeface="Arial" panose="020B0604020202020204" pitchFamily="34" charset="0"/>
              <a:ea typeface="ＭＳ Ｐゴシック"/>
              <a:cs typeface="Arial" panose="020B0604020202020204" pitchFamily="34" charset="0"/>
            </a:endParaRPr>
          </a:p>
        </p:txBody>
      </p:sp>
      <p:sp>
        <p:nvSpPr>
          <p:cNvPr id="250885"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863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05238"/>
            <a:ext cx="4343400"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71600"/>
            <a:ext cx="8077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304323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52932" name="Text Box 7"/>
          <p:cNvSpPr txBox="1">
            <a:spLocks noChangeArrowheads="1"/>
          </p:cNvSpPr>
          <p:nvPr/>
        </p:nvSpPr>
        <p:spPr bwMode="auto">
          <a:xfrm>
            <a:off x="4518025" y="6400800"/>
            <a:ext cx="4661574" cy="3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1800" b="1" dirty="0">
                <a:solidFill>
                  <a:srgbClr val="CCCCFF"/>
                </a:solidFill>
                <a:latin typeface="Arial" panose="020B0604020202020204" pitchFamily="34" charset="0"/>
              </a:rPr>
              <a:t>www.soldierofthelord.4t.com/ </a:t>
            </a:r>
            <a:r>
              <a:rPr lang="en-US" sz="1800" b="1" dirty="0" err="1">
                <a:solidFill>
                  <a:srgbClr val="CCCCFF"/>
                </a:solidFill>
                <a:latin typeface="Arial" panose="020B0604020202020204" pitchFamily="34" charset="0"/>
              </a:rPr>
              <a:t>photo.html</a:t>
            </a:r>
            <a:endParaRPr lang="en-US" sz="1800" b="1" dirty="0">
              <a:solidFill>
                <a:srgbClr val="CCCCFF"/>
              </a:solidFill>
              <a:latin typeface="Arial" panose="020B0604020202020204" pitchFamily="34" charset="0"/>
            </a:endParaRP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ar-JO" sz="4000" b="1" i="0" dirty="0">
                <a:latin typeface="Arial" panose="020B0604020202020204" pitchFamily="34" charset="0"/>
                <a:cs typeface="Arial" panose="020B0604020202020204" pitchFamily="34" charset="0"/>
              </a:rPr>
              <a:t>رقاقة سمة الوحش</a:t>
            </a:r>
            <a:endParaRPr lang="en-US" sz="4000" b="1" i="0" dirty="0">
              <a:latin typeface="Arial" panose="020B0604020202020204" pitchFamily="34" charset="0"/>
              <a:cs typeface="Arial" panose="020B0604020202020204" pitchFamily="34" charset="0"/>
            </a:endParaRPr>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52936"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977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p:txBody>
          <a:bodyPr/>
          <a:lstStyle/>
          <a:p>
            <a:pPr algn="ctr" eaLnBrk="1" hangingPunct="1"/>
            <a:r>
              <a:rPr lang="en-US" sz="3200" b="1" dirty="0">
                <a:latin typeface="Arial" panose="020B0604020202020204" pitchFamily="34" charset="0"/>
                <a:ea typeface="ＭＳ Ｐゴシック" charset="0"/>
                <a:cs typeface="Arial" panose="020B0604020202020204" pitchFamily="34" charset="0"/>
              </a:rPr>
              <a:t>Monster Drink!</a:t>
            </a:r>
          </a:p>
        </p:txBody>
      </p:sp>
      <p:sp>
        <p:nvSpPr>
          <p:cNvPr id="254978"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pic>
        <p:nvPicPr>
          <p:cNvPr id="254979" name="Picture 1" descr="rev 13 waw on mon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76500" y="461963"/>
            <a:ext cx="4037013" cy="519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60425" y="365125"/>
            <a:ext cx="7516813"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rev 13 lady in monster_energy.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463" y="654050"/>
            <a:ext cx="8370887" cy="504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23427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7026" name="Rectangle 5"/>
          <p:cNvSpPr>
            <a:spLocks noChangeArrowheads="1"/>
          </p:cNvSpPr>
          <p:nvPr/>
        </p:nvSpPr>
        <p:spPr bwMode="auto">
          <a:xfrm>
            <a:off x="0" y="0"/>
            <a:ext cx="9144000" cy="69913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257027" name="Picture 3" descr="rev 13 MONSTER ENERGY DRINK =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6688" y="0"/>
            <a:ext cx="6654800" cy="579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Rectangle 2"/>
          <p:cNvSpPr>
            <a:spLocks noGrp="1" noChangeArrowheads="1"/>
          </p:cNvSpPr>
          <p:nvPr>
            <p:ph type="title" idx="4294967295"/>
          </p:nvPr>
        </p:nvSpPr>
        <p:spPr>
          <a:xfrm>
            <a:off x="533400" y="177800"/>
            <a:ext cx="8153400" cy="554038"/>
          </a:xfrm>
          <a:solidFill>
            <a:srgbClr val="FFFFFF"/>
          </a:solidFill>
        </p:spPr>
        <p:txBody>
          <a:bodyPr anchor="ctr"/>
          <a:lstStyle/>
          <a:p>
            <a:pPr algn="ct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قيم الأحرف العبرية</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7029"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442913" y="5911850"/>
            <a:ext cx="81534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80000"/>
              </a:lnSpc>
              <a:spcBef>
                <a:spcPct val="0"/>
              </a:spcBef>
              <a:spcAft>
                <a:spcPct val="0"/>
              </a:spcAft>
            </a:pPr>
            <a:r>
              <a:rPr lang="ar-JO" sz="3200" b="1" dirty="0">
                <a:solidFill>
                  <a:srgbClr val="FF0000"/>
                </a:solidFill>
                <a:latin typeface="Arial" panose="020B0604020202020204" pitchFamily="34" charset="0"/>
                <a:cs typeface="Arial" panose="020B0604020202020204" pitchFamily="34" charset="0"/>
              </a:rPr>
              <a:t>مشروب طاقة الوحش =</a:t>
            </a:r>
            <a:endParaRPr lang="en-US" sz="3200" b="1" dirty="0">
              <a:solidFill>
                <a:srgbClr val="FF0000"/>
              </a:solidFill>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2913" y="6369050"/>
            <a:ext cx="815340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lnSpc>
                <a:spcPct val="80000"/>
              </a:lnSpc>
              <a:spcBef>
                <a:spcPct val="0"/>
              </a:spcBef>
              <a:spcAft>
                <a:spcPct val="0"/>
              </a:spcAft>
            </a:pPr>
            <a:r>
              <a:rPr lang="ar-JO" sz="3200" b="1" dirty="0">
                <a:solidFill>
                  <a:srgbClr val="FF0000"/>
                </a:solidFill>
                <a:latin typeface="Arial" panose="020B0604020202020204" pitchFamily="34" charset="0"/>
                <a:cs typeface="Arial" panose="020B0604020202020204" pitchFamily="34" charset="0"/>
              </a:rPr>
              <a:t>666</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120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Rectangle 2"/>
          <p:cNvSpPr>
            <a:spLocks noGrp="1" noChangeArrowheads="1"/>
          </p:cNvSpPr>
          <p:nvPr>
            <p:ph type="title" idx="4294967295"/>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السماء هي الحد</a:t>
            </a:r>
            <a:endParaRPr lang="en-US" b="1" dirty="0">
              <a:latin typeface="Arial" panose="020B0604020202020204" pitchFamily="34" charset="0"/>
              <a:ea typeface="ＭＳ Ｐゴシック" charset="0"/>
              <a:cs typeface="Arial" panose="020B0604020202020204" pitchFamily="34" charset="0"/>
            </a:endParaRPr>
          </a:p>
        </p:txBody>
      </p:sp>
      <p:sp>
        <p:nvSpPr>
          <p:cNvPr id="259075" name="Text Box 3"/>
          <p:cNvSpPr txBox="1">
            <a:spLocks noChangeArrowheads="1"/>
          </p:cNvSpPr>
          <p:nvPr/>
        </p:nvSpPr>
        <p:spPr bwMode="auto">
          <a:xfrm>
            <a:off x="595313" y="1944688"/>
            <a:ext cx="7939087" cy="3110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rtl="1" eaLnBrk="0" fontAlgn="base" hangingPunct="0">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الحسابات باستخدام أنظمة مختلفة تجعل كل واحد من هذه 666: كيسنجر، فان دن بروك، لوستيجر، هتلر، دويتشلاند، هيملر، نيويورك، الولايات المتحدة الأمريكية، سانتا كلوز، كينيدي، آل جور... الكتاب المقدس، رقم</a:t>
            </a: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س س</a:t>
            </a: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السحر، الشهوانية، النقد، الحياة، ابن الخطيئة، سمة الوحش، الشر، الرصاص... الإنترنت، بيلجيتس +3 (الثالث)، الكمبيوتر، المحطة، الثنائية، ويندوز 98، التيليتكست، الحسابات</a:t>
            </a:r>
            <a:endParaRPr lang="en-US" sz="2800" b="1" dirty="0">
              <a:solidFill>
                <a:srgbClr val="FFFFFF"/>
              </a:solidFill>
              <a:latin typeface="Arial" panose="020B0604020202020204" pitchFamily="34" charset="0"/>
              <a:cs typeface="Arial" panose="020B0604020202020204" pitchFamily="34" charset="0"/>
            </a:endParaRPr>
          </a:p>
        </p:txBody>
      </p:sp>
      <p:sp>
        <p:nvSpPr>
          <p:cNvPr id="259076" name="Text Box 19"/>
          <p:cNvSpPr txBox="1">
            <a:spLocks noChangeArrowheads="1"/>
          </p:cNvSpPr>
          <p:nvPr/>
        </p:nvSpPr>
        <p:spPr bwMode="auto">
          <a:xfrm>
            <a:off x="8435975" y="12700"/>
            <a:ext cx="701131"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4536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0052" name="Rectangle 4"/>
          <p:cNvSpPr>
            <a:spLocks noGrp="1" noChangeArrowheads="1"/>
          </p:cNvSpPr>
          <p:nvPr>
            <p:ph type="title" idx="4294967295"/>
          </p:nvPr>
        </p:nvSpPr>
        <p:spPr>
          <a:xfrm>
            <a:off x="3276600" y="5486400"/>
            <a:ext cx="5715000" cy="1143000"/>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solidFill>
                  <a:schemeClr val="bg1"/>
                </a:solidFill>
                <a:latin typeface="Arial" panose="020B0604020202020204" pitchFamily="34" charset="0"/>
                <a:cs typeface="Arial" panose="020B0604020202020204" pitchFamily="34" charset="0"/>
              </a:rPr>
              <a:t>جورج دبليو بوش؟</a:t>
            </a:r>
            <a:endParaRPr lang="en-US" sz="5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10825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Kings of kings on hor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346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0" name="Rectangle 3"/>
          <p:cNvSpPr>
            <a:spLocks noGrp="1" noChangeArrowheads="1"/>
          </p:cNvSpPr>
          <p:nvPr>
            <p:ph type="title" idx="4294967295"/>
          </p:nvPr>
        </p:nvSpPr>
        <p:spPr>
          <a:xfrm>
            <a:off x="228600" y="1981200"/>
            <a:ext cx="3124200" cy="4267200"/>
          </a:xfrm>
        </p:spPr>
        <p:txBody>
          <a:bodyPr/>
          <a:lstStyle/>
          <a:p>
            <a:r>
              <a:rPr lang="ar-JO" altLang="ja-JP" b="1" dirty="0">
                <a:latin typeface="Arial" panose="020B0604020202020204" pitchFamily="34" charset="0"/>
                <a:ea typeface="ＭＳ Ｐゴシック" charset="0"/>
                <a:cs typeface="Arial" panose="020B0604020202020204" pitchFamily="34" charset="0"/>
              </a:rPr>
              <a:t>سيحكم       الأمم</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08622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East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8" name="Rectangle 3"/>
          <p:cNvSpPr>
            <a:spLocks noGrp="1" noChangeArrowheads="1"/>
          </p:cNvSpPr>
          <p:nvPr>
            <p:ph type="title" idx="4294967295"/>
          </p:nvPr>
        </p:nvSpPr>
        <p:spPr>
          <a:xfrm>
            <a:off x="225287" y="381000"/>
            <a:ext cx="8690113" cy="1143000"/>
          </a:xfrm>
        </p:spPr>
        <p:txBody>
          <a:bodyPr/>
          <a:lstStyle/>
          <a:p>
            <a:r>
              <a:rPr lang="ar-JO" b="1" dirty="0">
                <a:latin typeface="Arial" panose="020B0604020202020204" pitchFamily="34" charset="0"/>
                <a:ea typeface="ＭＳ Ｐゴシック" charset="0"/>
                <a:cs typeface="Arial" panose="020B0604020202020204" pitchFamily="34" charset="0"/>
              </a:rPr>
              <a:t>البوابة الشرقية</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86581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aphicFrame>
        <p:nvGraphicFramePr>
          <p:cNvPr id="5" name="Table 4"/>
          <p:cNvGraphicFramePr>
            <a:graphicFrameLocks noGrp="1"/>
          </p:cNvGraphicFramePr>
          <p:nvPr/>
        </p:nvGraphicFramePr>
        <p:xfrm>
          <a:off x="15054" y="328882"/>
          <a:ext cx="9144002" cy="6575206"/>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642392">
                  <a:extLst>
                    <a:ext uri="{9D8B030D-6E8A-4147-A177-3AD203B41FA5}">
                      <a16:colId xmlns:a16="http://schemas.microsoft.com/office/drawing/2014/main" val="20003"/>
                    </a:ext>
                  </a:extLst>
                </a:gridCol>
                <a:gridCol w="691109">
                  <a:extLst>
                    <a:ext uri="{9D8B030D-6E8A-4147-A177-3AD203B41FA5}">
                      <a16:colId xmlns:a16="http://schemas.microsoft.com/office/drawing/2014/main" val="20004"/>
                    </a:ext>
                  </a:extLst>
                </a:gridCol>
                <a:gridCol w="677044">
                  <a:extLst>
                    <a:ext uri="{9D8B030D-6E8A-4147-A177-3AD203B41FA5}">
                      <a16:colId xmlns:a16="http://schemas.microsoft.com/office/drawing/2014/main" val="87033734"/>
                    </a:ext>
                  </a:extLst>
                </a:gridCol>
                <a:gridCol w="720081">
                  <a:extLst>
                    <a:ext uri="{9D8B030D-6E8A-4147-A177-3AD203B41FA5}">
                      <a16:colId xmlns:a16="http://schemas.microsoft.com/office/drawing/2014/main" val="3220415303"/>
                    </a:ext>
                  </a:extLst>
                </a:gridCol>
                <a:gridCol w="864096">
                  <a:extLst>
                    <a:ext uri="{9D8B030D-6E8A-4147-A177-3AD203B41FA5}">
                      <a16:colId xmlns:a16="http://schemas.microsoft.com/office/drawing/2014/main" val="20005"/>
                    </a:ext>
                  </a:extLst>
                </a:gridCol>
                <a:gridCol w="90108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6213">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الشاملة في زمن الأمم</a:t>
                      </a:r>
                      <a:endParaRPr kumimoji="0" lang="en-US" sz="24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017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اليهود</a:t>
                      </a:r>
                      <a:endParaRPr kumimoji="0" lang="en-US"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الأمم</a:t>
                      </a:r>
                      <a:endParaRPr kumimoji="0" lang="en-US" sz="32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سيادة الله على حياة  دانيال</a:t>
                      </a:r>
                      <a:endParaRPr kumimoji="0" lang="en-US" sz="32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8604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الأصحاحات8-12</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الأصحاح2-7</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الأصحاح1</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3455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رؤى</a:t>
                      </a:r>
                      <a:endParaRPr kumimoji="0" lang="en-US"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رؤى بأسلوب سردي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سردي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3455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آرامي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عبري</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1406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اسماء الله عند اليهود</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أسماء الله عند الأمم</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787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المتكلم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en-US" altLang="ja-JP"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ar-JO" altLang="ja-JP"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أنا</a:t>
                      </a:r>
                      <a:r>
                        <a:rPr kumimoji="0" lang="en-US" altLang="ja-JP"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ضمير الغائب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7871">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الملاك يقدم تفسير لحلم دانيال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يفسر الحلم للملك</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النموذج الذي قدمه دانيال</a:t>
                      </a:r>
                      <a:endParaRPr kumimoji="0" lang="en-US" sz="16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3455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مستقبل إسرائيل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الملوك</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الصور </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دانيال الإنسان</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098594">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الفترة مابين العهدين إالى الضيقة</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10-12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الرجوع إلى السبعون</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9</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مادي وفارس </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إلى اليونان</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8</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الجميع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الوحوش</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داريوس</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الأسود</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بلشصّر</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الوليمة</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نبوخدنصّر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الذهب</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3</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الأتون</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التنوع</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2</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الترقيّة</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المديح</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17-21</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الطعام</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 </a:t>
                      </a: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1:8-16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السبي</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1: 1-7</a:t>
                      </a:r>
                      <a:endParaRPr kumimoji="0" lang="en-US" sz="11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3455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بابل</a:t>
                      </a:r>
                      <a:endParaRPr kumimoji="0" lang="en-US" sz="16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3455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rPr>
                        <a:t>605-536 ق.م</a:t>
                      </a:r>
                      <a:endParaRPr kumimoji="0" lang="en-US" sz="2000" b="1" i="0" u="none" strike="noStrike" cap="none" normalizeH="0" baseline="0" dirty="0">
                        <a:ln>
                          <a:noFill/>
                        </a:ln>
                        <a:solidFill>
                          <a:schemeClr val="bg1"/>
                        </a:solidFill>
                        <a:effectLst/>
                        <a:latin typeface="Arial" panose="020B0604020202020204" pitchFamily="34" charset="0"/>
                        <a:ea typeface="Times New Roman" charset="0"/>
                        <a:cs typeface="Arial" panose="020B0604020202020204" pitchFamily="34"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332656"/>
            <a:ext cx="8991600" cy="365760"/>
          </a:xfrm>
          <a:prstGeom prst="ellipse">
            <a:avLst/>
          </a:prstGeom>
          <a:noFill/>
          <a:ln w="381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77255" name="Title 7"/>
          <p:cNvSpPr>
            <a:spLocks noGrp="1"/>
          </p:cNvSpPr>
          <p:nvPr>
            <p:ph type="title"/>
          </p:nvPr>
        </p:nvSpPr>
        <p:spPr>
          <a:xfrm>
            <a:off x="685800" y="-42611"/>
            <a:ext cx="7772400" cy="375267"/>
          </a:xfrm>
        </p:spPr>
        <p:txBody>
          <a:bodyPr/>
          <a:lstStyle/>
          <a:p>
            <a:r>
              <a:rPr lang="ar-JO" sz="2800" b="1" dirty="0">
                <a:solidFill>
                  <a:srgbClr val="FFFFFF"/>
                </a:solidFill>
                <a:latin typeface="Arial" panose="020B0604020202020204" pitchFamily="34" charset="0"/>
                <a:ea typeface="ＭＳ Ｐゴシック" charset="0"/>
                <a:cs typeface="Arial" panose="020B0604020202020204" pitchFamily="34" charset="0"/>
              </a:rPr>
              <a:t>مخطط سفر دانيال </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77256" name="TextBox 9"/>
          <p:cNvSpPr txBox="1">
            <a:spLocks noChangeArrowheads="1"/>
          </p:cNvSpPr>
          <p:nvPr/>
        </p:nvSpPr>
        <p:spPr bwMode="auto">
          <a:xfrm>
            <a:off x="8445500" y="4554"/>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679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77255"/>
                                        </p:tgtEl>
                                        <p:attrNameLst>
                                          <p:attrName>style.visibility</p:attrName>
                                        </p:attrNameLst>
                                      </p:cBhvr>
                                      <p:to>
                                        <p:strVal val="visible"/>
                                      </p:to>
                                    </p:set>
                                    <p:anim calcmode="lin" valueType="num">
                                      <p:cBhvr additive="base">
                                        <p:cTn id="14" dur="500" fill="hold"/>
                                        <p:tgtEl>
                                          <p:spTgt spid="477255"/>
                                        </p:tgtEl>
                                        <p:attrNameLst>
                                          <p:attrName>ppt_x</p:attrName>
                                        </p:attrNameLst>
                                      </p:cBhvr>
                                      <p:tavLst>
                                        <p:tav tm="0">
                                          <p:val>
                                            <p:strVal val="#ppt_x"/>
                                          </p:val>
                                        </p:tav>
                                        <p:tav tm="100000">
                                          <p:val>
                                            <p:strVal val="#ppt_x"/>
                                          </p:val>
                                        </p:tav>
                                      </p:tavLst>
                                    </p:anim>
                                    <p:anim calcmode="lin" valueType="num">
                                      <p:cBhvr additive="base">
                                        <p:cTn id="15" dur="500" fill="hold"/>
                                        <p:tgtEl>
                                          <p:spTgt spid="477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P spid="4772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3. عملياً : يولد الله </a:t>
            </a:r>
            <a:r>
              <a:rPr lang="ar-JO" sz="3600" dirty="0">
                <a:solidFill>
                  <a:srgbClr val="FFFF00"/>
                </a:solidFill>
                <a:effectLst>
                  <a:glow rad="127000">
                    <a:schemeClr val="tx1"/>
                  </a:glow>
                </a:effectLst>
                <a:ea typeface="ＭＳ Ｐゴシック" charset="0"/>
              </a:rPr>
              <a:t>الإنضباط</a:t>
            </a:r>
            <a:r>
              <a:rPr lang="ar-JO" sz="3600" dirty="0">
                <a:effectLst>
                  <a:glow rad="127000">
                    <a:schemeClr val="tx1"/>
                  </a:glow>
                </a:effectLst>
                <a:ea typeface="ＭＳ Ｐゴシック" charset="0"/>
              </a:rPr>
              <a:t> فينا ليبني المسؤولية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3)</a:t>
            </a:r>
            <a:br>
              <a:rPr lang="en-SG" sz="3600" dirty="0">
                <a:effectLst>
                  <a:glow rad="127000">
                    <a:schemeClr val="tx1"/>
                  </a:glow>
                </a:effectLst>
                <a:ea typeface="ＭＳ Ｐゴシック" charset="0"/>
              </a:rPr>
            </a:br>
            <a:endParaRPr lang="en-US" sz="3600" dirty="0">
              <a:effectLst>
                <a:glow rad="127000">
                  <a:schemeClr val="tx1"/>
                </a:glow>
              </a:effectLst>
              <a:ea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624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2964" name="Rectangle 4"/>
          <p:cNvSpPr>
            <a:spLocks noGrp="1" noChangeArrowheads="1"/>
          </p:cNvSpPr>
          <p:nvPr>
            <p:ph sz="half" idx="1"/>
          </p:nvPr>
        </p:nvSpPr>
        <p:spPr>
          <a:xfrm>
            <a:off x="1536703" y="260350"/>
            <a:ext cx="6330948" cy="2736850"/>
          </a:xfrm>
        </p:spPr>
        <p:txBody>
          <a:bodyPr/>
          <a:lstStyle/>
          <a:p>
            <a:pPr algn="r" rtl="1"/>
            <a:r>
              <a:rPr lang="ar-JO" sz="4800" b="1" dirty="0">
                <a:solidFill>
                  <a:srgbClr val="FFFF00"/>
                </a:solidFill>
                <a:latin typeface="Arial" panose="020B0604020202020204" pitchFamily="34" charset="0"/>
                <a:ea typeface="ＭＳ Ｐゴシック" charset="0"/>
                <a:cs typeface="Arial" panose="020B0604020202020204" pitchFamily="34" charset="0"/>
              </a:rPr>
              <a:t>معاهدة 7 سنوات</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a:p>
            <a:pPr algn="r" rtl="1"/>
            <a:r>
              <a:rPr lang="ar-JO" sz="4800" b="1" dirty="0">
                <a:solidFill>
                  <a:srgbClr val="FFFF00"/>
                </a:solidFill>
                <a:latin typeface="Arial" panose="020B0604020202020204" pitchFamily="34" charset="0"/>
                <a:ea typeface="ＭＳ Ｐゴシック" charset="0"/>
                <a:cs typeface="Arial" panose="020B0604020202020204" pitchFamily="34" charset="0"/>
              </a:rPr>
              <a:t>1290/1260 يوماً للمحاكمة</a:t>
            </a:r>
          </a:p>
          <a:p>
            <a:pPr algn="r" rtl="1"/>
            <a:r>
              <a:rPr lang="ar-JO" sz="4800" b="1" dirty="0">
                <a:solidFill>
                  <a:srgbClr val="FFFF00"/>
                </a:solidFill>
                <a:latin typeface="Arial" panose="020B0604020202020204" pitchFamily="34" charset="0"/>
                <a:ea typeface="ＭＳ Ｐゴシック" charset="0"/>
                <a:cs typeface="Arial" panose="020B0604020202020204" pitchFamily="34" charset="0"/>
              </a:rPr>
              <a:t>وحش بعشرة قرون</a:t>
            </a:r>
            <a:endParaRPr lang="en-US" sz="4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69315" name="Rectangle 9"/>
          <p:cNvSpPr>
            <a:spLocks noChangeArrowheads="1"/>
          </p:cNvSpPr>
          <p:nvPr/>
        </p:nvSpPr>
        <p:spPr bwMode="auto">
          <a:xfrm rot="5400000">
            <a:off x="5076031" y="2782094"/>
            <a:ext cx="6985001" cy="13668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ar-JO" sz="9600" b="1" dirty="0">
                <a:solidFill>
                  <a:srgbClr val="FFFFFF"/>
                </a:solidFill>
                <a:latin typeface="Arial" panose="020B0604020202020204" pitchFamily="34" charset="0"/>
                <a:ea typeface="ＭＳ Ｐゴシック" charset="0"/>
                <a:cs typeface="Arial" panose="020B0604020202020204" pitchFamily="34" charset="0"/>
              </a:rPr>
              <a:t>رؤيا</a:t>
            </a:r>
            <a:endParaRPr lang="en-US" sz="96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552976" name="Picture 16" descr="int_rvv_c17">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859338" y="4591050"/>
            <a:ext cx="3008312" cy="2266950"/>
          </a:xfrm>
        </p:spPr>
      </p:pic>
      <p:sp>
        <p:nvSpPr>
          <p:cNvPr id="552979" name="Rectangle 19"/>
          <p:cNvSpPr>
            <a:spLocks noGrp="1" noChangeArrowheads="1"/>
          </p:cNvSpPr>
          <p:nvPr>
            <p:ph type="title"/>
          </p:nvPr>
        </p:nvSpPr>
        <p:spPr>
          <a:xfrm rot="5400000">
            <a:off x="-2715419" y="2653506"/>
            <a:ext cx="6913563" cy="1555751"/>
          </a:xfrm>
          <a:solidFill>
            <a:srgbClr val="FFCC00"/>
          </a:solidFill>
          <a:effectLst>
            <a:outerShdw blurRad="63500" dist="46662" dir="3284183" algn="ctr" rotWithShape="0">
              <a:schemeClr val="bg2">
                <a:alpha val="74998"/>
              </a:schemeClr>
            </a:outerShdw>
          </a:effectLst>
        </p:spPr>
        <p:txBody>
          <a:bodyPr>
            <a:spAutoFit/>
          </a:bodyPr>
          <a:lstStyle/>
          <a:p>
            <a:pPr>
              <a:defRPr/>
            </a:pPr>
            <a:r>
              <a:rPr lang="ar-JO" sz="9600" b="1" dirty="0">
                <a:latin typeface="Arial" panose="020B0604020202020204" pitchFamily="34" charset="0"/>
                <a:cs typeface="Arial" panose="020B0604020202020204" pitchFamily="34" charset="0"/>
              </a:rPr>
              <a:t>دانيال</a:t>
            </a:r>
            <a:endParaRPr lang="en-US" sz="9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864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1000"/>
                                  </p:stCondLst>
                                  <p:childTnLst>
                                    <p:set>
                                      <p:cBhvr>
                                        <p:cTn id="6" dur="1" fill="hold">
                                          <p:stCondLst>
                                            <p:cond delay="0"/>
                                          </p:stCondLst>
                                        </p:cTn>
                                        <p:tgtEl>
                                          <p:spTgt spid="552964">
                                            <p:txEl>
                                              <p:pRg st="0" end="0"/>
                                            </p:txEl>
                                          </p:spTgt>
                                        </p:tgtEl>
                                        <p:attrNameLst>
                                          <p:attrName>style.visibility</p:attrName>
                                        </p:attrNameLst>
                                      </p:cBhvr>
                                      <p:to>
                                        <p:strVal val="visible"/>
                                      </p:to>
                                    </p:set>
                                    <p:animEffect transition="in" filter="wipe(up)">
                                      <p:cBhvr>
                                        <p:cTn id="7" dur="1000"/>
                                        <p:tgtEl>
                                          <p:spTgt spid="5529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1000"/>
                                  </p:stCondLst>
                                  <p:childTnLst>
                                    <p:set>
                                      <p:cBhvr>
                                        <p:cTn id="11" dur="1" fill="hold">
                                          <p:stCondLst>
                                            <p:cond delay="0"/>
                                          </p:stCondLst>
                                        </p:cTn>
                                        <p:tgtEl>
                                          <p:spTgt spid="552964">
                                            <p:txEl>
                                              <p:pRg st="1" end="1"/>
                                            </p:txEl>
                                          </p:spTgt>
                                        </p:tgtEl>
                                        <p:attrNameLst>
                                          <p:attrName>style.visibility</p:attrName>
                                        </p:attrNameLst>
                                      </p:cBhvr>
                                      <p:to>
                                        <p:strVal val="visible"/>
                                      </p:to>
                                    </p:set>
                                    <p:animEffect transition="in" filter="wipe(up)">
                                      <p:cBhvr>
                                        <p:cTn id="12" dur="1000"/>
                                        <p:tgtEl>
                                          <p:spTgt spid="5529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1000"/>
                                  </p:stCondLst>
                                  <p:childTnLst>
                                    <p:set>
                                      <p:cBhvr>
                                        <p:cTn id="16" dur="1" fill="hold">
                                          <p:stCondLst>
                                            <p:cond delay="0"/>
                                          </p:stCondLst>
                                        </p:cTn>
                                        <p:tgtEl>
                                          <p:spTgt spid="552964">
                                            <p:txEl>
                                              <p:pRg st="2" end="2"/>
                                            </p:txEl>
                                          </p:spTgt>
                                        </p:tgtEl>
                                        <p:attrNameLst>
                                          <p:attrName>style.visibility</p:attrName>
                                        </p:attrNameLst>
                                      </p:cBhvr>
                                      <p:to>
                                        <p:strVal val="visible"/>
                                      </p:to>
                                    </p:set>
                                    <p:animEffect transition="in" filter="wipe(up)">
                                      <p:cBhvr>
                                        <p:cTn id="17" dur="1000"/>
                                        <p:tgtEl>
                                          <p:spTgt spid="5529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552976"/>
                                        </p:tgtEl>
                                        <p:attrNameLst>
                                          <p:attrName>style.visibility</p:attrName>
                                        </p:attrNameLst>
                                      </p:cBhvr>
                                      <p:to>
                                        <p:strVal val="visible"/>
                                      </p:to>
                                    </p:set>
                                    <p:anim calcmode="lin" valueType="num">
                                      <p:cBhvr>
                                        <p:cTn id="22" dur="1000" fill="hold"/>
                                        <p:tgtEl>
                                          <p:spTgt spid="552976"/>
                                        </p:tgtEl>
                                        <p:attrNameLst>
                                          <p:attrName>ppt_w</p:attrName>
                                        </p:attrNameLst>
                                      </p:cBhvr>
                                      <p:tavLst>
                                        <p:tav tm="0">
                                          <p:val>
                                            <p:strVal val="#ppt_w*0.70"/>
                                          </p:val>
                                        </p:tav>
                                        <p:tav tm="100000">
                                          <p:val>
                                            <p:strVal val="#ppt_w"/>
                                          </p:val>
                                        </p:tav>
                                      </p:tavLst>
                                    </p:anim>
                                    <p:anim calcmode="lin" valueType="num">
                                      <p:cBhvr>
                                        <p:cTn id="23" dur="1000" fill="hold"/>
                                        <p:tgtEl>
                                          <p:spTgt spid="552976"/>
                                        </p:tgtEl>
                                        <p:attrNameLst>
                                          <p:attrName>ppt_h</p:attrName>
                                        </p:attrNameLst>
                                      </p:cBhvr>
                                      <p:tavLst>
                                        <p:tav tm="0">
                                          <p:val>
                                            <p:strVal val="#ppt_h"/>
                                          </p:val>
                                        </p:tav>
                                        <p:tav tm="100000">
                                          <p:val>
                                            <p:strVal val="#ppt_h"/>
                                          </p:val>
                                        </p:tav>
                                      </p:tavLst>
                                    </p:anim>
                                    <p:animEffect transition="in" filter="fade">
                                      <p:cBhvr>
                                        <p:cTn id="24" dur="1000"/>
                                        <p:tgtEl>
                                          <p:spTgt spid="552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build="p"/>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p:txBody>
          <a:bodyPr/>
          <a:lstStyle/>
          <a:p>
            <a:pPr eaLnBrk="1" hangingPunct="1">
              <a:defRPr/>
            </a:pPr>
            <a:r>
              <a:rPr lang="ar-JO" dirty="0">
                <a:solidFill>
                  <a:srgbClr val="CCFF66"/>
                </a:solidFill>
                <a:ea typeface="ＭＳ Ｐゴシック" charset="0"/>
                <a:cs typeface="Arial" panose="020B0604020202020204" pitchFamily="34" charset="0"/>
              </a:rPr>
              <a:t>دانيال 9</a:t>
            </a:r>
            <a:endParaRPr lang="en-US" dirty="0">
              <a:solidFill>
                <a:srgbClr val="CCFF66"/>
              </a:solidFill>
              <a:ea typeface="ＭＳ Ｐゴシック" charset="0"/>
              <a:cs typeface="Arial" panose="020B0604020202020204" pitchFamily="34" charset="0"/>
            </a:endParaRPr>
          </a:p>
        </p:txBody>
      </p:sp>
      <p:sp>
        <p:nvSpPr>
          <p:cNvPr id="1006595" name="Rectangle 3"/>
          <p:cNvSpPr>
            <a:spLocks noGrp="1" noChangeArrowheads="1"/>
          </p:cNvSpPr>
          <p:nvPr>
            <p:ph type="body" idx="1"/>
          </p:nvPr>
        </p:nvSpPr>
        <p:spPr/>
        <p:txBody>
          <a:bodyPr/>
          <a:lstStyle/>
          <a:p>
            <a:pPr algn="r" rtl="1" eaLnBrk="1" hangingPunct="1">
              <a:defRPr/>
            </a:pPr>
            <a:r>
              <a:rPr lang="ar-JO" dirty="0">
                <a:ea typeface="ＭＳ Ｐゴシック" charset="0"/>
                <a:cs typeface="Arial" panose="020B0604020202020204" pitchFamily="34" charset="0"/>
              </a:rPr>
              <a:t>صلاة دانيال (9: 1-9)</a:t>
            </a:r>
          </a:p>
          <a:p>
            <a:pPr algn="r" rtl="1" eaLnBrk="1" hangingPunct="1">
              <a:defRPr/>
            </a:pPr>
            <a:r>
              <a:rPr lang="ar-JO" dirty="0">
                <a:ea typeface="ＭＳ Ｐゴシック" charset="0"/>
                <a:cs typeface="Arial" panose="020B0604020202020204" pitchFamily="34" charset="0"/>
              </a:rPr>
              <a:t>رد الله – سبعون × سبعة (9: 20-27)</a:t>
            </a:r>
            <a:endParaRPr lang="en-US" dirty="0">
              <a:ea typeface="ＭＳ Ｐゴシック" charset="0"/>
              <a:cs typeface="Arial" panose="020B0604020202020204" pitchFamily="34" charset="0"/>
            </a:endParaRPr>
          </a:p>
        </p:txBody>
      </p:sp>
      <p:sp>
        <p:nvSpPr>
          <p:cNvPr id="271363" name="Text Box 4"/>
          <p:cNvSpPr txBox="1">
            <a:spLocks noChangeArrowheads="1"/>
          </p:cNvSpPr>
          <p:nvPr/>
        </p:nvSpPr>
        <p:spPr bwMode="auto">
          <a:xfrm>
            <a:off x="457200" y="4114800"/>
            <a:ext cx="79248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تفسير هذه الأسابيع السبعين مقسم إلى 4 وجهات نظر رئيسية. لكن دعونا في البداية ننظر إلى النص نفسه ونسأل من هم الأشرار، المسيح أو الرئيس الآتي؟ </a:t>
            </a:r>
            <a:endParaRPr lang="en-US" sz="2800" b="1" dirty="0">
              <a:solidFill>
                <a:srgbClr val="FFFFFF"/>
              </a:solidFill>
              <a:latin typeface="Arial" panose="020B0604020202020204" pitchFamily="34" charset="0"/>
              <a:cs typeface="Arial" panose="020B0604020202020204" pitchFamily="34" charset="0"/>
            </a:endParaRPr>
          </a:p>
        </p:txBody>
      </p:sp>
      <p:sp>
        <p:nvSpPr>
          <p:cNvPr id="271364" name="Text Box 5"/>
          <p:cNvSpPr txBox="1">
            <a:spLocks noChangeArrowheads="1"/>
          </p:cNvSpPr>
          <p:nvPr/>
        </p:nvSpPr>
        <p:spPr bwMode="auto">
          <a:xfrm>
            <a:off x="9259429" y="8531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383493"/>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6440558" y="3429000"/>
            <a:ext cx="1179442"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Oval 11"/>
          <p:cNvSpPr/>
          <p:nvPr/>
        </p:nvSpPr>
        <p:spPr bwMode="auto">
          <a:xfrm>
            <a:off x="7527234" y="2531166"/>
            <a:ext cx="795131"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defTabSz="914400" eaLnBrk="0" fontAlgn="base" hangingPunct="0">
              <a:spcBef>
                <a:spcPct val="0"/>
              </a:spcBef>
              <a:spcAft>
                <a:spcPct val="0"/>
              </a:spcAft>
              <a:defRPr/>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1" name="Oval 10"/>
          <p:cNvSpPr>
            <a:spLocks noChangeArrowheads="1"/>
          </p:cNvSpPr>
          <p:nvPr/>
        </p:nvSpPr>
        <p:spPr bwMode="auto">
          <a:xfrm>
            <a:off x="4094922" y="2040836"/>
            <a:ext cx="1020416" cy="652255"/>
          </a:xfrm>
          <a:prstGeom prst="ellipse">
            <a:avLst/>
          </a:prstGeom>
          <a:solidFill>
            <a:schemeClr val="accent1"/>
          </a:solidFill>
          <a:ln w="9525">
            <a:solidFill>
              <a:schemeClr val="tx1"/>
            </a:solidFill>
            <a:round/>
            <a:headEnd/>
            <a:tailEnd type="stealth" w="lg" len="lg"/>
          </a:ln>
        </p:spPr>
        <p:txBody>
          <a:bodyPr wrap="square" lIns="90000" tIns="46800" rIns="90000" bIns="46800">
            <a:spAutoFit/>
          </a:bodyP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Oval 8"/>
          <p:cNvSpPr>
            <a:spLocks noChangeArrowheads="1"/>
          </p:cNvSpPr>
          <p:nvPr/>
        </p:nvSpPr>
        <p:spPr bwMode="auto">
          <a:xfrm>
            <a:off x="228600" y="741106"/>
            <a:ext cx="937591" cy="652255"/>
          </a:xfrm>
          <a:prstGeom prst="ellipse">
            <a:avLst/>
          </a:prstGeom>
          <a:solidFill>
            <a:schemeClr val="accent1"/>
          </a:solidFill>
          <a:ln w="9525">
            <a:solidFill>
              <a:schemeClr val="tx1"/>
            </a:solidFill>
            <a:round/>
            <a:headEnd/>
            <a:tailEnd type="stealth" w="lg" len="lg"/>
          </a:ln>
        </p:spPr>
        <p:txBody>
          <a:bodyPr wrap="square" lIns="90000" tIns="46800" rIns="90000" bIns="46800">
            <a:spAutoFit/>
          </a:bodyP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08642" name="Rectangle 2"/>
          <p:cNvSpPr>
            <a:spLocks noGrp="1" noChangeArrowheads="1"/>
          </p:cNvSpPr>
          <p:nvPr>
            <p:ph type="title"/>
          </p:nvPr>
        </p:nvSpPr>
        <p:spPr>
          <a:xfrm>
            <a:off x="381000" y="76200"/>
            <a:ext cx="8229600" cy="685800"/>
          </a:xfrm>
        </p:spPr>
        <p:txBody>
          <a:bodyPr/>
          <a:lstStyle/>
          <a:p>
            <a:pPr eaLnBrk="1" hangingPunct="1">
              <a:defRPr/>
            </a:pPr>
            <a:r>
              <a:rPr lang="ar-JO" dirty="0">
                <a:solidFill>
                  <a:srgbClr val="FFFFFF"/>
                </a:solidFill>
                <a:ea typeface="ＭＳ Ｐゴシック" charset="0"/>
                <a:cs typeface="Arial" panose="020B0604020202020204" pitchFamily="34" charset="0"/>
              </a:rPr>
              <a:t>دانيال 9: 24-27</a:t>
            </a:r>
            <a:endParaRPr lang="en-US" dirty="0">
              <a:solidFill>
                <a:srgbClr val="FFFFFF"/>
              </a:solidFill>
              <a:ea typeface="ＭＳ Ｐゴシック" charset="0"/>
              <a:cs typeface="Arial" panose="020B0604020202020204" pitchFamily="34" charset="0"/>
            </a:endParaRPr>
          </a:p>
        </p:txBody>
      </p:sp>
      <p:sp>
        <p:nvSpPr>
          <p:cNvPr id="273414" name="Text Box 5"/>
          <p:cNvSpPr txBox="1">
            <a:spLocks noChangeArrowheads="1"/>
          </p:cNvSpPr>
          <p:nvPr/>
        </p:nvSpPr>
        <p:spPr bwMode="auto">
          <a:xfrm>
            <a:off x="914400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Arial" panose="020B0604020202020204" pitchFamily="34" charset="0"/>
                <a:cs typeface="Arial" panose="020B0604020202020204" pitchFamily="34" charset="0"/>
              </a:rPr>
              <a:t>86b-d</a:t>
            </a:r>
          </a:p>
        </p:txBody>
      </p:sp>
      <p:sp>
        <p:nvSpPr>
          <p:cNvPr id="273415" name="TextBox 6"/>
          <p:cNvSpPr txBox="1">
            <a:spLocks noChangeArrowheads="1"/>
          </p:cNvSpPr>
          <p:nvPr/>
        </p:nvSpPr>
        <p:spPr bwMode="auto">
          <a:xfrm>
            <a:off x="0" y="838200"/>
            <a:ext cx="9144000"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3200" b="1" dirty="0">
                <a:latin typeface="Arial" panose="020B0604020202020204" pitchFamily="34" charset="0"/>
                <a:cs typeface="Arial" panose="020B0604020202020204" pitchFamily="34" charset="0"/>
              </a:rPr>
              <a:t>25 فاعلم وافهم أنه من خروج الأمر </a:t>
            </a:r>
            <a:r>
              <a:rPr lang="ar-JO" sz="3200" b="1" dirty="0">
                <a:solidFill>
                  <a:srgbClr val="FFFF00"/>
                </a:solidFill>
                <a:latin typeface="Arial" panose="020B0604020202020204" pitchFamily="34" charset="0"/>
                <a:cs typeface="Arial" panose="020B0604020202020204" pitchFamily="34" charset="0"/>
              </a:rPr>
              <a:t>لتجديد أورشليم وبنائها </a:t>
            </a:r>
            <a:r>
              <a:rPr lang="ar-JO" sz="3200" b="1" dirty="0">
                <a:latin typeface="Arial" panose="020B0604020202020204" pitchFamily="34" charset="0"/>
                <a:cs typeface="Arial" panose="020B0604020202020204" pitchFamily="34" charset="0"/>
              </a:rPr>
              <a:t>إلى</a:t>
            </a:r>
            <a:r>
              <a:rPr lang="ar-JO" sz="3200" b="1" dirty="0">
                <a:solidFill>
                  <a:srgbClr val="000000"/>
                </a:solidFill>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المسيح الرئيس سبعة أسابيع واثنان وستون أسبوعاً يعود ويبنى سوق وخليج في ضيق الأزمنة.</a:t>
            </a:r>
          </a:p>
          <a:p>
            <a:pPr algn="r" defTabSz="914400" eaLnBrk="0" fontAlgn="base" hangingPunct="0">
              <a:spcBef>
                <a:spcPct val="0"/>
              </a:spcBef>
              <a:spcAft>
                <a:spcPct val="0"/>
              </a:spcAft>
            </a:pPr>
            <a:r>
              <a:rPr lang="ar-JO" sz="3200" b="1" dirty="0">
                <a:latin typeface="Arial" panose="020B0604020202020204" pitchFamily="34" charset="0"/>
                <a:cs typeface="Arial" panose="020B0604020202020204" pitchFamily="34" charset="0"/>
              </a:rPr>
              <a:t>26 وبعد اثنين وستين أسبوعاً</a:t>
            </a:r>
            <a:r>
              <a:rPr lang="ar-JO" sz="3200" b="1" dirty="0">
                <a:solidFill>
                  <a:srgbClr val="0000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يقطع المسيح </a:t>
            </a:r>
            <a:r>
              <a:rPr lang="ar-JO" sz="3200" b="1" dirty="0">
                <a:latin typeface="Arial" panose="020B0604020202020204" pitchFamily="34" charset="0"/>
                <a:cs typeface="Arial" panose="020B0604020202020204" pitchFamily="34" charset="0"/>
              </a:rPr>
              <a:t>وليس له، وشعب </a:t>
            </a:r>
            <a:r>
              <a:rPr lang="ar-JO" sz="3200" b="1" dirty="0">
                <a:solidFill>
                  <a:srgbClr val="FFFF00"/>
                </a:solidFill>
                <a:latin typeface="Arial" panose="020B0604020202020204" pitchFamily="34" charset="0"/>
                <a:cs typeface="Arial" panose="020B0604020202020204" pitchFamily="34" charset="0"/>
              </a:rPr>
              <a:t>رئيس</a:t>
            </a:r>
            <a:r>
              <a:rPr lang="ar-JO" sz="3200" b="1" dirty="0">
                <a:solidFill>
                  <a:srgbClr val="000000"/>
                </a:solidFill>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آت</a:t>
            </a:r>
            <a:r>
              <a:rPr lang="ar-JO" sz="3200" b="1" dirty="0">
                <a:solidFill>
                  <a:srgbClr val="0000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يخرب المدينة والقدس</a:t>
            </a:r>
            <a:r>
              <a:rPr lang="ar-JO" sz="3200" b="1" dirty="0">
                <a:solidFill>
                  <a:srgbClr val="000000"/>
                </a:solidFill>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وانتهاؤه بغمارة وإلى النهاية حرب وخرب قضي بها.</a:t>
            </a:r>
          </a:p>
          <a:p>
            <a:pPr algn="r" defTabSz="914400" eaLnBrk="0" fontAlgn="base" hangingPunct="0">
              <a:spcBef>
                <a:spcPct val="0"/>
              </a:spcBef>
              <a:spcAft>
                <a:spcPct val="0"/>
              </a:spcAft>
            </a:pPr>
            <a:r>
              <a:rPr lang="ar-JO" sz="3200" b="1" dirty="0">
                <a:latin typeface="Arial" panose="020B0604020202020204" pitchFamily="34" charset="0"/>
                <a:cs typeface="Arial" panose="020B0604020202020204" pitchFamily="34" charset="0"/>
              </a:rPr>
              <a:t>27</a:t>
            </a:r>
            <a:r>
              <a:rPr lang="ar-JO" sz="3200" b="1" dirty="0">
                <a:solidFill>
                  <a:srgbClr val="0000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ويثبت عهداً </a:t>
            </a:r>
            <a:r>
              <a:rPr lang="ar-JO" sz="3200" b="1" dirty="0">
                <a:latin typeface="Arial" panose="020B0604020202020204" pitchFamily="34" charset="0"/>
                <a:cs typeface="Arial" panose="020B0604020202020204" pitchFamily="34" charset="0"/>
              </a:rPr>
              <a:t>مع كثيرين في أسبوع واحد وفي وسط الأسبوع </a:t>
            </a:r>
            <a:r>
              <a:rPr lang="ar-JO" sz="3200" b="1" dirty="0">
                <a:solidFill>
                  <a:srgbClr val="FFFF00"/>
                </a:solidFill>
                <a:latin typeface="Arial" panose="020B0604020202020204" pitchFamily="34" charset="0"/>
                <a:cs typeface="Arial" panose="020B0604020202020204" pitchFamily="34" charset="0"/>
              </a:rPr>
              <a:t>يبطل الذبيحة </a:t>
            </a:r>
            <a:r>
              <a:rPr lang="ar-JO" sz="3200" b="1" dirty="0">
                <a:latin typeface="Arial" panose="020B0604020202020204" pitchFamily="34" charset="0"/>
                <a:cs typeface="Arial" panose="020B0604020202020204" pitchFamily="34" charset="0"/>
              </a:rPr>
              <a:t>والتقدمة وعلى جناح الأرجاس</a:t>
            </a:r>
            <a:r>
              <a:rPr lang="ar-JO" sz="3200" b="1" dirty="0">
                <a:solidFill>
                  <a:srgbClr val="000000"/>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مخرب</a:t>
            </a:r>
            <a:r>
              <a:rPr lang="ar-JO" sz="3200" b="1" dirty="0">
                <a:solidFill>
                  <a:srgbClr val="000000"/>
                </a:solidFill>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حتى يتم </a:t>
            </a:r>
            <a:r>
              <a:rPr lang="ar-JO" sz="3200" b="1" dirty="0">
                <a:solidFill>
                  <a:srgbClr val="FFFF00"/>
                </a:solidFill>
                <a:latin typeface="Arial" panose="020B0604020202020204" pitchFamily="34" charset="0"/>
                <a:cs typeface="Arial" panose="020B0604020202020204" pitchFamily="34" charset="0"/>
              </a:rPr>
              <a:t>ويصب المقضي على المخرب</a:t>
            </a:r>
            <a:endParaRPr lang="ar-JO" sz="3200" b="1" dirty="0">
              <a:solidFill>
                <a:srgbClr val="000000"/>
              </a:solidFill>
              <a:latin typeface="Arial" panose="020B0604020202020204" pitchFamily="34" charset="0"/>
              <a:cs typeface="Arial" panose="020B0604020202020204" pitchFamily="34" charset="0"/>
            </a:endParaRPr>
          </a:p>
          <a:p>
            <a:pPr algn="r" defTabSz="914400" eaLnBrk="0" fontAlgn="base" hangingPunct="0">
              <a:spcBef>
                <a:spcPct val="0"/>
              </a:spcBef>
              <a:spcAft>
                <a:spcPct val="0"/>
              </a:spcAft>
            </a:pP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101033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a:xfrm>
            <a:off x="0" y="152400"/>
            <a:ext cx="9144000" cy="1143000"/>
          </a:xfrm>
        </p:spPr>
        <p:txBody>
          <a:bodyPr/>
          <a:lstStyle/>
          <a:p>
            <a:pPr eaLnBrk="1" hangingPunct="1">
              <a:defRPr/>
            </a:pPr>
            <a:r>
              <a:rPr lang="ar-JO" dirty="0">
                <a:solidFill>
                  <a:schemeClr val="tx1"/>
                </a:solidFill>
                <a:ea typeface="ＭＳ Ｐゴシック" charset="0"/>
                <a:cs typeface="Arial" panose="020B0604020202020204" pitchFamily="34" charset="0"/>
              </a:rPr>
              <a:t>وجهات النظر حول معنى 70×7</a:t>
            </a:r>
            <a:endParaRPr lang="en-US" dirty="0">
              <a:solidFill>
                <a:schemeClr val="tx1"/>
              </a:solidFill>
              <a:ea typeface="ＭＳ Ｐゴシック" charset="0"/>
              <a:cs typeface="Arial" panose="020B0604020202020204" pitchFamily="34" charset="0"/>
            </a:endParaRPr>
          </a:p>
        </p:txBody>
      </p:sp>
      <p:graphicFrame>
        <p:nvGraphicFramePr>
          <p:cNvPr id="275458" name="Object 2"/>
          <p:cNvGraphicFramePr>
            <a:graphicFrameLocks noGrp="1" noChangeAspect="1"/>
          </p:cNvGraphicFramePr>
          <p:nvPr>
            <p:ph idx="1"/>
          </p:nvPr>
        </p:nvGraphicFramePr>
        <p:xfrm>
          <a:off x="0" y="1447800"/>
          <a:ext cx="9144000" cy="2270125"/>
        </p:xfrm>
        <a:graphic>
          <a:graphicData uri="http://schemas.openxmlformats.org/presentationml/2006/ole">
            <mc:AlternateContent xmlns:mc="http://schemas.openxmlformats.org/markup-compatibility/2006">
              <mc:Choice xmlns:v="urn:schemas-microsoft-com:vml" Requires="v">
                <p:oleObj name="Bitmap Image" r:id="rId3" imgW="5257143" imgH="1305107" progId="Paint.Picture">
                  <p:embed/>
                </p:oleObj>
              </mc:Choice>
              <mc:Fallback>
                <p:oleObj name="Bitmap Image" r:id="rId3" imgW="5257143" imgH="1305107"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9144000" cy="2270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75459" name="Text Box 5"/>
          <p:cNvSpPr txBox="1">
            <a:spLocks noChangeArrowheads="1"/>
          </p:cNvSpPr>
          <p:nvPr/>
        </p:nvSpPr>
        <p:spPr bwMode="auto">
          <a:xfrm>
            <a:off x="9276383"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
        <p:nvSpPr>
          <p:cNvPr id="275460" name="TextBox 6"/>
          <p:cNvSpPr txBox="1">
            <a:spLocks noChangeArrowheads="1"/>
          </p:cNvSpPr>
          <p:nvPr/>
        </p:nvSpPr>
        <p:spPr bwMode="auto">
          <a:xfrm>
            <a:off x="228600" y="4191000"/>
            <a:ext cx="87630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r>
              <a:rPr lang="ar-JO" sz="2800" b="1" dirty="0">
                <a:solidFill>
                  <a:srgbClr val="FFFFFF"/>
                </a:solidFill>
                <a:latin typeface="Arial" panose="020B0604020202020204" pitchFamily="34" charset="0"/>
                <a:cs typeface="Arial" panose="020B0604020202020204" pitchFamily="34" charset="0"/>
              </a:rPr>
              <a:t>دا 9: 27   ويثبت عهداً مع كثيرين في أسبوع واحد وفي وسط الأسبوع يبطل الذبيحة والتقدمة وعلى جناح الأرجاس مخرب حتى يتم ويصب المقضي على المخرب</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003566"/>
      </p:ext>
    </p:extLst>
  </p:cSld>
  <p:clrMapOvr>
    <a:masterClrMapping/>
  </p:clrMapOvr>
  <p:transition>
    <p:strips dir="rd"/>
  </p:transition>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1. النظرة النقدية</a:t>
            </a:r>
            <a:endParaRPr lang="en-US" dirty="0">
              <a:ea typeface="ＭＳ Ｐゴシック" charset="0"/>
              <a:cs typeface="Arial" panose="020B0604020202020204" pitchFamily="34" charset="0"/>
            </a:endParaRPr>
          </a:p>
        </p:txBody>
      </p:sp>
      <p:sp>
        <p:nvSpPr>
          <p:cNvPr id="1010693" name="Rectangle 5"/>
          <p:cNvSpPr>
            <a:spLocks noChangeArrowheads="1"/>
          </p:cNvSpPr>
          <p:nvPr/>
        </p:nvSpPr>
        <p:spPr bwMode="auto">
          <a:xfrm>
            <a:off x="381000" y="1676400"/>
            <a:ext cx="8458200" cy="4876800"/>
          </a:xfrm>
          <a:prstGeom prst="rect">
            <a:avLst/>
          </a:prstGeom>
          <a:noFill/>
          <a:ln w="9525">
            <a:noFill/>
            <a:miter lim="800000"/>
            <a:headEnd/>
            <a:tailEnd/>
          </a:ln>
          <a:effectLst/>
        </p:spPr>
        <p:txBody>
          <a:bodyPr/>
          <a:lstStyle/>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أسابيع من نبوة إرميا إلى كورش</a:t>
            </a: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62 أسبوع من كورش إلى أبيفانس</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أسبوع واحد من أبيفانس إلى تجديد الهيكل</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defTabSz="914400" fontAlgn="base">
              <a:lnSpc>
                <a:spcPct val="90000"/>
              </a:lnSpc>
              <a:spcBef>
                <a:spcPct val="20000"/>
              </a:spcBef>
              <a:spcAft>
                <a:spcPct val="0"/>
              </a:spcAft>
              <a:buClr>
                <a:srgbClr val="86D1EC"/>
              </a:buClr>
              <a:buSzPct val="90000"/>
              <a:buFont typeface="Wingdings" charset="0"/>
              <a:buNone/>
              <a:defRPr/>
            </a:pP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fontAlgn="base">
              <a:lnSpc>
                <a:spcPct val="90000"/>
              </a:lnSpc>
              <a:spcBef>
                <a:spcPct val="20000"/>
              </a:spcBef>
              <a:spcAft>
                <a:spcPct val="0"/>
              </a:spcAft>
              <a:buClr>
                <a:srgbClr val="86D1EC"/>
              </a:buClr>
              <a:buSzPct val="90000"/>
              <a:buFont typeface="Wingdings" charset="0"/>
              <a:buNone/>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نقد النظرة النقدية</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التتميم القريب في أنطيوخس لكن ...</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 تتحقق بالكامل في أنطيوخس الرابع (لم يعمل معاهدة لسبع سنوات مع اليهود)</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90000"/>
              </a:lnSpc>
              <a:spcBef>
                <a:spcPct val="20000"/>
              </a:spcBef>
              <a:spcAft>
                <a:spcPct val="0"/>
              </a:spcAft>
              <a:buFontTx/>
              <a:buChar char="–"/>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يتم النظر للنبوة على أنها تنبؤ تخيلي كتب بعد الأحداث</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77507" name="Text Box 7"/>
          <p:cNvSpPr txBox="1">
            <a:spLocks noChangeArrowheads="1"/>
          </p:cNvSpPr>
          <p:nvPr/>
        </p:nvSpPr>
        <p:spPr bwMode="auto">
          <a:xfrm>
            <a:off x="9137650" y="96961"/>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dirty="0">
                <a:solidFill>
                  <a:srgbClr val="FFFFFF"/>
                </a:solidFill>
                <a:latin typeface="Arial" panose="020B0604020202020204" pitchFamily="34" charset="0"/>
                <a:cs typeface="Arial" panose="020B0604020202020204" pitchFamily="34" charset="0"/>
              </a:rPr>
              <a:t>86b-d</a:t>
            </a:r>
          </a:p>
        </p:txBody>
      </p:sp>
    </p:spTree>
    <p:extLst>
      <p:ext uri="{BB962C8B-B14F-4D97-AF65-F5344CB8AC3E}">
        <p14:creationId xmlns:p14="http://schemas.microsoft.com/office/powerpoint/2010/main" val="2734416578"/>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069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069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069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069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1069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1069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1069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693"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2. النظرة التاريخية / المسيانية</a:t>
            </a:r>
            <a:endParaRPr lang="en-US" dirty="0">
              <a:ea typeface="ＭＳ Ｐゴシック" charset="0"/>
              <a:cs typeface="Arial" panose="020B0604020202020204" pitchFamily="34" charset="0"/>
            </a:endParaRPr>
          </a:p>
        </p:txBody>
      </p:sp>
      <p:sp>
        <p:nvSpPr>
          <p:cNvPr id="1014789" name="Rectangle 5"/>
          <p:cNvSpPr>
            <a:spLocks noChangeArrowheads="1"/>
          </p:cNvSpPr>
          <p:nvPr/>
        </p:nvSpPr>
        <p:spPr bwMode="auto">
          <a:xfrm>
            <a:off x="381000" y="1371600"/>
            <a:ext cx="8686800" cy="5257800"/>
          </a:xfrm>
          <a:prstGeom prst="rect">
            <a:avLst/>
          </a:prstGeom>
          <a:noFill/>
          <a:ln w="9525">
            <a:noFill/>
            <a:miter lim="800000"/>
            <a:headEnd/>
            <a:tailEnd/>
          </a:ln>
          <a:effectLst/>
        </p:spPr>
        <p:txBody>
          <a:bodyPr/>
          <a:lstStyle/>
          <a:p>
            <a:pPr marL="381000" indent="-3810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أسابيع تبدأ من مرسوم كورش</a:t>
            </a:r>
          </a:p>
          <a:p>
            <a:pPr marL="381000" indent="-3810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62 أسبوع تنتهي في مجيء المسيح الأول (9: 26 تحدث بعد هذا)</a:t>
            </a:r>
          </a:p>
          <a:p>
            <a:pPr marL="381000" indent="-3810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الأسبوع الأخير – أغلى موت المسيح الذبيحة</a:t>
            </a:r>
          </a:p>
          <a:p>
            <a:pPr marL="381000" indent="-3810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دمار أورشليم في 70 م </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81000" indent="-381000" defTabSz="914400" fontAlgn="base">
              <a:lnSpc>
                <a:spcPct val="80000"/>
              </a:lnSpc>
              <a:spcBef>
                <a:spcPct val="20000"/>
              </a:spcBef>
              <a:spcAft>
                <a:spcPct val="0"/>
              </a:spcAft>
              <a:buClr>
                <a:srgbClr val="86D1EC"/>
              </a:buClr>
              <a:buSzPct val="90000"/>
              <a:buFont typeface="Wingdings" charset="0"/>
              <a:buNone/>
              <a:defRPr/>
            </a:pP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81000" indent="-381000" algn="r" defTabSz="914400" fontAlgn="base">
              <a:lnSpc>
                <a:spcPct val="80000"/>
              </a:lnSpc>
              <a:spcBef>
                <a:spcPct val="20000"/>
              </a:spcBef>
              <a:spcAft>
                <a:spcPct val="0"/>
              </a:spcAft>
              <a:buClr>
                <a:srgbClr val="86D1EC"/>
              </a:buClr>
              <a:buSzPct val="90000"/>
              <a:buFont typeface="Wingdings" charset="0"/>
              <a:buNone/>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نقد النظرة المسيانية</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ترفض الفجوة المذكورة بكلمة بعد ومن وقت النهاية في دا 9: 26</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 ترى الرئيس الآتي بأنه ضد المسيح بل بأنه المسيح</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ترى أن مت 24: 15 قد تم في 70 م (ثم كتب متى عنه)</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تفسير العهد (عب 8: 13) والرجاسة (عب 9: 25، 26) </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 يعتبر أن ضد المسيح في رؤ 13: 5 هو من سيحكم 42 شهراً</a:t>
            </a:r>
            <a:r>
              <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تس 2: 4 يقول أن ضد المسيح (وليس المسيح) سوف يدعي الألوهية في الهيكل</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800100" lvl="1" indent="-342900" algn="r" defTabSz="914400" rtl="1" fontAlgn="base">
              <a:lnSpc>
                <a:spcPct val="80000"/>
              </a:lnSpc>
              <a:spcBef>
                <a:spcPct val="20000"/>
              </a:spcBef>
              <a:spcAft>
                <a:spcPct val="0"/>
              </a:spcAft>
              <a:buFontTx/>
              <a:buChar char="–"/>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على أية حال فإن يونغ يرى 11: 40-44 مإشارة لضد المسيح (يونغ، 248، 251)</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79555" name="Text Box 7"/>
          <p:cNvSpPr txBox="1">
            <a:spLocks noChangeArrowheads="1"/>
          </p:cNvSpPr>
          <p:nvPr/>
        </p:nvSpPr>
        <p:spPr bwMode="auto">
          <a:xfrm>
            <a:off x="9144000" y="76200"/>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1562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47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47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47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478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478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1478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01478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4789">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014789">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014789">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1014789">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101478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789"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3. النظرة اللاألفية الرمزية</a:t>
            </a:r>
            <a:endParaRPr lang="en-US" dirty="0">
              <a:ea typeface="ＭＳ Ｐゴシック" charset="0"/>
              <a:cs typeface="Arial" panose="020B0604020202020204" pitchFamily="34" charset="0"/>
            </a:endParaRPr>
          </a:p>
        </p:txBody>
      </p:sp>
      <p:sp>
        <p:nvSpPr>
          <p:cNvPr id="1012741" name="Rectangle 5"/>
          <p:cNvSpPr>
            <a:spLocks noChangeArrowheads="1"/>
          </p:cNvSpPr>
          <p:nvPr/>
        </p:nvSpPr>
        <p:spPr bwMode="auto">
          <a:xfrm>
            <a:off x="228600" y="1600200"/>
            <a:ext cx="8915400" cy="5257800"/>
          </a:xfrm>
          <a:prstGeom prst="rect">
            <a:avLst/>
          </a:prstGeom>
          <a:noFill/>
          <a:ln w="9525">
            <a:noFill/>
            <a:miter lim="800000"/>
            <a:headEnd/>
            <a:tailEnd/>
          </a:ln>
          <a:effectLst/>
        </p:spPr>
        <p:txBody>
          <a:bodyPr/>
          <a:lstStyle/>
          <a:p>
            <a:pPr marL="342900" indent="-3429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70 هي فترة لا محدودة – لقيادة البشر إلى الخلاص</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342900" indent="-3429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سبعة هي علامة العمل الإلهي وتشير إلى الكمال</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تبدأ السنوات السبع الأولى من مرسوم كورش (538 ق.م)</a:t>
            </a: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62 أسبوعاً = الكرازة بالإنجيل</a:t>
            </a: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الأسبوع الأخير = حكم ضد المسيح، يفقد المسيح التأثير</a:t>
            </a: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تنتهي السبعون سنة في مجيء المسيح ثانية</a:t>
            </a:r>
            <a:endPar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742950" lvl="1" indent="-285750" defTabSz="914400" fontAlgn="base">
              <a:lnSpc>
                <a:spcPct val="80000"/>
              </a:lnSpc>
              <a:spcBef>
                <a:spcPct val="20000"/>
              </a:spcBef>
              <a:spcAft>
                <a:spcPct val="0"/>
              </a:spcAft>
              <a:buFontTx/>
              <a:buChar char="–"/>
              <a:defRPr/>
            </a:pPr>
            <a:endPar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342900" indent="-342900" algn="r" defTabSz="914400" fontAlgn="base">
              <a:lnSpc>
                <a:spcPct val="80000"/>
              </a:lnSpc>
              <a:spcBef>
                <a:spcPct val="20000"/>
              </a:spcBef>
              <a:spcAft>
                <a:spcPct val="0"/>
              </a:spcAft>
              <a:buClr>
                <a:srgbClr val="86D1EC"/>
              </a:buClr>
              <a:buSzPct val="90000"/>
              <a:buFont typeface="Wingdings" charset="0"/>
              <a:buNone/>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تعليقات على النظرة الرمزية</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70×7 لجميع الناس وليست مقتصرة على إسرائيل</a:t>
            </a: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يلمع على تفاصيل العناصر النبوية</a:t>
            </a:r>
            <a:endPar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مرسوم كورش – الأقرب إلى وقت صلاة دانيال</a:t>
            </a:r>
            <a:endPar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a:p>
            <a:pPr marL="342900" indent="-342900" defTabSz="914400" fontAlgn="base">
              <a:lnSpc>
                <a:spcPct val="80000"/>
              </a:lnSpc>
              <a:spcBef>
                <a:spcPct val="20000"/>
              </a:spcBef>
              <a:spcAft>
                <a:spcPct val="0"/>
              </a:spcAft>
              <a:buClr>
                <a:srgbClr val="86D1EC"/>
              </a:buClr>
              <a:buSzPct val="90000"/>
              <a:buFont typeface="Wingdings" charset="0"/>
              <a:buNone/>
              <a:defRPr/>
            </a:pPr>
            <a:endParaRPr lang="en-US"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
        <p:nvSpPr>
          <p:cNvPr id="281603" name="Text Box 7"/>
          <p:cNvSpPr txBox="1">
            <a:spLocks noChangeArrowheads="1"/>
          </p:cNvSpPr>
          <p:nvPr/>
        </p:nvSpPr>
        <p:spPr bwMode="auto">
          <a:xfrm>
            <a:off x="9144000" y="96961"/>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5158841"/>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27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274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274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1274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1274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1274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274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1274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01274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274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41"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a:xfrm>
            <a:off x="228600" y="0"/>
            <a:ext cx="8763000" cy="1066800"/>
          </a:xfrm>
        </p:spPr>
        <p:txBody>
          <a:bodyPr/>
          <a:lstStyle/>
          <a:p>
            <a:pPr eaLnBrk="1" hangingPunct="1">
              <a:defRPr/>
            </a:pPr>
            <a:r>
              <a:rPr lang="ar-JO" dirty="0">
                <a:ea typeface="ＭＳ Ｐゴシック" charset="0"/>
                <a:cs typeface="Arial" panose="020B0604020202020204" pitchFamily="34" charset="0"/>
              </a:rPr>
              <a:t>النظرة المسيانية لجيمس ي. سميث</a:t>
            </a:r>
            <a:endParaRPr lang="en-US" dirty="0">
              <a:ea typeface="ＭＳ Ｐゴシック" charset="0"/>
              <a:cs typeface="Arial" panose="020B0604020202020204" pitchFamily="34" charset="0"/>
            </a:endParaRPr>
          </a:p>
        </p:txBody>
      </p:sp>
      <p:pic>
        <p:nvPicPr>
          <p:cNvPr id="2836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25" y="941388"/>
            <a:ext cx="7620000" cy="481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1" name="Text Box 5"/>
          <p:cNvSpPr txBox="1">
            <a:spLocks noChangeArrowheads="1"/>
          </p:cNvSpPr>
          <p:nvPr/>
        </p:nvSpPr>
        <p:spPr bwMode="auto">
          <a:xfrm>
            <a:off x="288925" y="5680075"/>
            <a:ext cx="367347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الأنبياء الكبار (جوبلين، مو: مطبعة الكلية، 1995)، مخطط اللوجوس النسخة الإلكترونية 22</a:t>
            </a:r>
            <a:endParaRPr lang="en-US" sz="1800" b="1" dirty="0">
              <a:solidFill>
                <a:srgbClr val="FFFFFF"/>
              </a:solidFill>
              <a:latin typeface="Arial" panose="020B0604020202020204" pitchFamily="34" charset="0"/>
              <a:cs typeface="Arial" panose="020B0604020202020204" pitchFamily="34" charset="0"/>
            </a:endParaRPr>
          </a:p>
        </p:txBody>
      </p:sp>
      <p:sp>
        <p:nvSpPr>
          <p:cNvPr id="1016838" name="Rectangle 6"/>
          <p:cNvSpPr>
            <a:spLocks noChangeArrowheads="1"/>
          </p:cNvSpPr>
          <p:nvPr/>
        </p:nvSpPr>
        <p:spPr bwMode="auto">
          <a:xfrm>
            <a:off x="4797286" y="4419600"/>
            <a:ext cx="4346713" cy="2438400"/>
          </a:xfrm>
          <a:prstGeom prst="rect">
            <a:avLst/>
          </a:prstGeom>
          <a:solidFill>
            <a:srgbClr val="FF0000"/>
          </a:solidFill>
          <a:ln w="9525">
            <a:noFill/>
            <a:miter lim="800000"/>
            <a:headEnd/>
            <a:tailEnd/>
          </a:ln>
          <a:effectLst/>
        </p:spPr>
        <p:txBody>
          <a:bodyPr/>
          <a:lstStyle/>
          <a:p>
            <a:pPr marL="342900" indent="-342900" algn="r" defTabSz="914400" fontAlgn="base">
              <a:spcBef>
                <a:spcPct val="20000"/>
              </a:spcBef>
              <a:spcAft>
                <a:spcPct val="0"/>
              </a:spcAft>
              <a:buClr>
                <a:srgbClr val="86D1EC"/>
              </a:buClr>
              <a:buSzPct val="90000"/>
              <a:buFont typeface="Wingdings" charset="0"/>
              <a:buNone/>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المشاكل؟</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86D1EC"/>
              </a:buClr>
              <a:buSzPct val="90000"/>
              <a:buFont typeface="Wingdings" charset="0"/>
              <a:buBlip>
                <a:blip r:embed="rId4"/>
              </a:buBlip>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كان تاريخ المرسوم الفعلي 444 ق.م</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86D1EC"/>
              </a:buClr>
              <a:buSzPct val="90000"/>
              <a:buFont typeface="Wingdings" charset="0"/>
              <a:buBlip>
                <a:blip r:embed="rId4"/>
              </a:buBlip>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 يقطع المسيح عهداً مع إسرائيل في معموديته (أنظر دا 9: 27)</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Clr>
                <a:srgbClr val="86D1EC"/>
              </a:buClr>
              <a:buSzPct val="90000"/>
              <a:buFont typeface="Wingdings" charset="0"/>
              <a:buBlip>
                <a:blip r:embed="rId4"/>
              </a:buBlip>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الشخص الذي يوقف الذبيحة (دا ٩: ٢٧) يدنس الهيكل أيضًا (راجع ٢ تس ٢: ٤؛ رؤ ١٣: ٥).</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1659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6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8" grpId="0" animBg="1"/>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4. النظرة قبل الألفية</a:t>
            </a:r>
            <a:endParaRPr lang="en-US" dirty="0">
              <a:ea typeface="ＭＳ Ｐゴシック" charset="0"/>
              <a:cs typeface="Arial" panose="020B0604020202020204" pitchFamily="34" charset="0"/>
            </a:endParaRPr>
          </a:p>
        </p:txBody>
      </p:sp>
      <p:sp>
        <p:nvSpPr>
          <p:cNvPr id="1018885" name="Rectangle 5"/>
          <p:cNvSpPr>
            <a:spLocks noChangeArrowheads="1"/>
          </p:cNvSpPr>
          <p:nvPr/>
        </p:nvSpPr>
        <p:spPr bwMode="auto">
          <a:xfrm>
            <a:off x="228600" y="1600200"/>
            <a:ext cx="8686800" cy="3505200"/>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أسابيع تبدأ من 444 ق.م في مرسوم أرتحشستا لنحميا</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تنتهي 62 أسبوع في دخول يسوع الإنتصاري</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الفجوة = عصر الكنيسة = أزمنة الأمم                        </a:t>
            </a: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(لاحظ نبوة يسوع في لوقا 21: 24)</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الأسبوع الأخير = 7 سنوات الضيقة</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85699" name="Text Box 7"/>
          <p:cNvSpPr txBox="1">
            <a:spLocks noChangeArrowheads="1"/>
          </p:cNvSpPr>
          <p:nvPr/>
        </p:nvSpPr>
        <p:spPr bwMode="auto">
          <a:xfrm>
            <a:off x="9241427" y="120263"/>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59877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88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88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88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88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5"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ar-JO" sz="4000" dirty="0">
                <a:solidFill>
                  <a:schemeClr val="bg1"/>
                </a:solidFill>
                <a:ea typeface="ＭＳ Ｐゴシック" charset="0"/>
              </a:rPr>
              <a:t>أسابيع دانيال السبعون</a:t>
            </a:r>
            <a:endParaRPr lang="en-US" sz="4000" dirty="0">
              <a:ea typeface="ＭＳ Ｐゴシック"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28" name="Text Box 4"/>
          <p:cNvSpPr txBox="1">
            <a:spLocks noChangeArrowheads="1"/>
          </p:cNvSpPr>
          <p:nvPr/>
        </p:nvSpPr>
        <p:spPr bwMode="auto">
          <a:xfrm>
            <a:off x="533400" y="2679700"/>
            <a:ext cx="594995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69 أسبوع = 483 سنة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0" name="Text Box 6"/>
          <p:cNvSpPr txBox="1">
            <a:spLocks noChangeArrowheads="1"/>
          </p:cNvSpPr>
          <p:nvPr/>
        </p:nvSpPr>
        <p:spPr bwMode="auto">
          <a:xfrm>
            <a:off x="550357" y="5346700"/>
            <a:ext cx="34401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444 ق.م – 395 ق.م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أسبوع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7 سنوات</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 أسابيع  </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 أسبوع</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3" name="Text Box 9"/>
          <p:cNvSpPr txBox="1">
            <a:spLocks noChangeArrowheads="1"/>
          </p:cNvSpPr>
          <p:nvPr/>
        </p:nvSpPr>
        <p:spPr bwMode="auto">
          <a:xfrm>
            <a:off x="3282950" y="5322025"/>
            <a:ext cx="34401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395 ق.م – 33م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4" name="Text Box 10"/>
          <p:cNvSpPr txBox="1">
            <a:spLocks noChangeArrowheads="1"/>
          </p:cNvSpPr>
          <p:nvPr/>
        </p:nvSpPr>
        <p:spPr bwMode="auto">
          <a:xfrm>
            <a:off x="5441950" y="1219200"/>
            <a:ext cx="27114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المرسوم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AE" sz="3600" dirty="0">
                <a:effectLst>
                  <a:glow rad="127000">
                    <a:schemeClr val="tx1"/>
                  </a:glow>
                </a:effectLst>
                <a:ea typeface="ＭＳ Ｐゴシック" charset="0"/>
              </a:rPr>
              <a:t>كيف </a:t>
            </a:r>
            <a:r>
              <a:rPr lang="ar-JO" sz="3600" dirty="0">
                <a:effectLst>
                  <a:glow rad="127000">
                    <a:schemeClr val="tx1"/>
                  </a:glow>
                </a:effectLst>
                <a:ea typeface="ＭＳ Ｐゴシック" charset="0"/>
              </a:rPr>
              <a:t>تتعامل مع </a:t>
            </a:r>
            <a:r>
              <a:rPr lang="ar-AE" sz="3600" dirty="0">
                <a:effectLst>
                  <a:glow rad="127000">
                    <a:schemeClr val="tx1"/>
                  </a:glow>
                </a:effectLst>
                <a:ea typeface="ＭＳ Ｐゴシック" charset="0"/>
              </a:rPr>
              <a:t>تأكيد</a:t>
            </a:r>
            <a:r>
              <a:rPr lang="ar-JO" sz="3600" dirty="0">
                <a:effectLst>
                  <a:glow rad="127000">
                    <a:schemeClr val="tx1"/>
                  </a:glow>
                </a:effectLst>
                <a:ea typeface="ＭＳ Ｐゴシック" charset="0"/>
              </a:rPr>
              <a:t>ات</a:t>
            </a:r>
            <a:r>
              <a:rPr lang="ar-AE" sz="3600" dirty="0">
                <a:effectLst>
                  <a:glow rad="127000">
                    <a:schemeClr val="tx1"/>
                  </a:glow>
                </a:effectLst>
                <a:ea typeface="ＭＳ Ｐゴシック" charset="0"/>
              </a:rPr>
              <a:t> الآخرين؟</a:t>
            </a:r>
            <a:endParaRPr lang="en-US" sz="36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734298" y="526760"/>
            <a:ext cx="8116974" cy="6331240"/>
          </a:xfrm>
          <a:prstGeom prst="rect">
            <a:avLst/>
          </a:prstGeom>
        </p:spPr>
      </p:pic>
      <p:sp>
        <p:nvSpPr>
          <p:cNvPr id="5" name="Rectangle 2">
            <a:extLst>
              <a:ext uri="{FF2B5EF4-FFF2-40B4-BE49-F238E27FC236}">
                <a16:creationId xmlns:a16="http://schemas.microsoft.com/office/drawing/2014/main" id="{B9D4A7A5-FBB4-8740-9F1A-1F77F0A2350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22016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742402" name="Picture 4"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742403" name="Rectangle 5"/>
          <p:cNvSpPr>
            <a:spLocks noGrp="1" noChangeArrowheads="1"/>
          </p:cNvSpPr>
          <p:nvPr>
            <p:ph type="title"/>
          </p:nvPr>
        </p:nvSpPr>
        <p:spPr>
          <a:xfrm>
            <a:off x="702476" y="22225"/>
            <a:ext cx="7611740" cy="1349375"/>
          </a:xfrm>
          <a:solidFill>
            <a:schemeClr val="hlink"/>
          </a:solidFill>
          <a:ln w="57150">
            <a:noFill/>
            <a:miter lim="800000"/>
            <a:headEnd/>
            <a:tailEnd/>
          </a:ln>
        </p:spPr>
        <p:txBody>
          <a:bodyPr/>
          <a:lstStyle/>
          <a:p>
            <a:r>
              <a:rPr lang="ar-SA" sz="4800" dirty="0">
                <a:solidFill>
                  <a:srgbClr val="800000"/>
                </a:solidFill>
                <a:ea typeface="ＭＳ Ｐゴシック" charset="0"/>
              </a:rPr>
              <a:t>السبعون أسبوعاً في دانيال</a:t>
            </a:r>
            <a:br>
              <a:rPr lang="en-US" altLang="ja-JP" sz="4800" dirty="0">
                <a:solidFill>
                  <a:srgbClr val="800000"/>
                </a:solidFill>
                <a:ea typeface="ＭＳ Ｐゴシック" charset="0"/>
              </a:rPr>
            </a:br>
            <a:r>
              <a:rPr lang="en-US" altLang="ja-JP" sz="3200" dirty="0">
                <a:solidFill>
                  <a:srgbClr val="800000"/>
                </a:solidFill>
                <a:ea typeface="ＭＳ Ｐゴシック" charset="0"/>
              </a:rPr>
              <a:t>(</a:t>
            </a:r>
            <a:r>
              <a:rPr lang="ar-SA" altLang="ja-JP" sz="3200" dirty="0">
                <a:solidFill>
                  <a:srgbClr val="800000"/>
                </a:solidFill>
                <a:ea typeface="ＭＳ Ｐゴシック" charset="0"/>
              </a:rPr>
              <a:t>دانيال ٩: ٢٤-٢٧</a:t>
            </a:r>
            <a:r>
              <a:rPr lang="en-US" altLang="ja-JP" sz="3200" dirty="0">
                <a:solidFill>
                  <a:srgbClr val="800000"/>
                </a:solidFill>
                <a:ea typeface="ＭＳ Ｐゴシック" charset="0"/>
              </a:rPr>
              <a:t>)</a:t>
            </a:r>
            <a:endParaRPr lang="en-US" sz="3200" dirty="0">
              <a:solidFill>
                <a:srgbClr val="800000"/>
              </a:solidFill>
              <a:ea typeface="ＭＳ Ｐゴシック" charset="0"/>
            </a:endParaRPr>
          </a:p>
        </p:txBody>
      </p:sp>
      <p:sp>
        <p:nvSpPr>
          <p:cNvPr id="563207" name="Rectangle 7"/>
          <p:cNvSpPr>
            <a:spLocks noChangeArrowheads="1"/>
          </p:cNvSpPr>
          <p:nvPr/>
        </p:nvSpPr>
        <p:spPr bwMode="auto">
          <a:xfrm>
            <a:off x="7308850" y="4384527"/>
            <a:ext cx="181822" cy="463846"/>
          </a:xfrm>
          <a:prstGeom prst="rect">
            <a:avLst/>
          </a:prstGeom>
          <a:noFill/>
          <a:ln w="76200">
            <a:solidFill>
              <a:srgbClr val="FF0000"/>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08" name="Oval 8"/>
          <p:cNvSpPr>
            <a:spLocks noChangeArrowheads="1"/>
          </p:cNvSpPr>
          <p:nvPr/>
        </p:nvSpPr>
        <p:spPr bwMode="auto">
          <a:xfrm>
            <a:off x="1547813" y="4506222"/>
            <a:ext cx="2160587" cy="652255"/>
          </a:xfrm>
          <a:prstGeom prst="ellipse">
            <a:avLst/>
          </a:prstGeom>
          <a:noFill/>
          <a:ln w="7620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09" name="Text Box 9"/>
          <p:cNvSpPr txBox="1">
            <a:spLocks noChangeArrowheads="1"/>
          </p:cNvSpPr>
          <p:nvPr/>
        </p:nvSpPr>
        <p:spPr bwMode="auto">
          <a:xfrm>
            <a:off x="755650" y="6381750"/>
            <a:ext cx="129540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٤٤٤ ق.م</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63210" name="Text Box 10"/>
          <p:cNvSpPr txBox="1">
            <a:spLocks noChangeArrowheads="1"/>
          </p:cNvSpPr>
          <p:nvPr/>
        </p:nvSpPr>
        <p:spPr bwMode="auto">
          <a:xfrm>
            <a:off x="2987675" y="6381750"/>
            <a:ext cx="1295400" cy="3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٣٣ 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63211" name="AutoShape 11"/>
          <p:cNvSpPr>
            <a:spLocks noChangeArrowheads="1"/>
          </p:cNvSpPr>
          <p:nvPr/>
        </p:nvSpPr>
        <p:spPr bwMode="auto">
          <a:xfrm>
            <a:off x="2051050" y="6413500"/>
            <a:ext cx="1152797" cy="466725"/>
          </a:xfrm>
          <a:prstGeom prst="homePlate">
            <a:avLst>
              <a:gd name="adj" fmla="val 25000"/>
            </a:avLst>
          </a:prstGeom>
          <a:solidFill>
            <a:schemeClr val="accent1"/>
          </a:solidFill>
          <a:ln w="9525">
            <a:solidFill>
              <a:schemeClr val="tx1"/>
            </a:solidFill>
            <a:miter lim="800000"/>
            <a:headEnd/>
            <a:tailEnd type="none" w="lg" len="lg"/>
          </a:ln>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63212" name="Text Box 12"/>
          <p:cNvSpPr txBox="1">
            <a:spLocks noChangeArrowheads="1"/>
          </p:cNvSpPr>
          <p:nvPr/>
        </p:nvSpPr>
        <p:spPr bwMode="auto">
          <a:xfrm>
            <a:off x="1693863" y="6021388"/>
            <a:ext cx="1654175"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٦٩ اسبوعا</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٣٣٢</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1028"/>
          <p:cNvSpPr txBox="1">
            <a:spLocks noChangeArrowheads="1"/>
          </p:cNvSpPr>
          <p:nvPr/>
        </p:nvSpPr>
        <p:spPr bwMode="auto">
          <a:xfrm>
            <a:off x="702476" y="1332730"/>
            <a:ext cx="761174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 لودفيغسون، مسح لنبوة الكتاب المقدس (جراند رابيدز: زوندرفان، ١٩٧٥)، ٤٩</a:t>
            </a:r>
            <a:endParaRPr kumimoji="0" lang="en-US" sz="1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61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09"/>
                                        </p:tgtEl>
                                        <p:attrNameLst>
                                          <p:attrName>style.visibility</p:attrName>
                                        </p:attrNameLst>
                                      </p:cBhvr>
                                      <p:to>
                                        <p:strVal val="visible"/>
                                      </p:to>
                                    </p:set>
                                    <p:animEffect transition="in" filter="wipe(left)">
                                      <p:cBhvr>
                                        <p:cTn id="7" dur="500"/>
                                        <p:tgtEl>
                                          <p:spTgt spid="56320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3211"/>
                                        </p:tgtEl>
                                        <p:attrNameLst>
                                          <p:attrName>style.visibility</p:attrName>
                                        </p:attrNameLst>
                                      </p:cBhvr>
                                      <p:to>
                                        <p:strVal val="visible"/>
                                      </p:to>
                                    </p:set>
                                    <p:animEffect transition="in" filter="wipe(left)">
                                      <p:cBhvr>
                                        <p:cTn id="11" dur="500"/>
                                        <p:tgtEl>
                                          <p:spTgt spid="56321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3210"/>
                                        </p:tgtEl>
                                        <p:attrNameLst>
                                          <p:attrName>style.visibility</p:attrName>
                                        </p:attrNameLst>
                                      </p:cBhvr>
                                      <p:to>
                                        <p:strVal val="visible"/>
                                      </p:to>
                                    </p:set>
                                    <p:animEffect transition="in" filter="wipe(left)">
                                      <p:cBhvr>
                                        <p:cTn id="15" dur="500"/>
                                        <p:tgtEl>
                                          <p:spTgt spid="5632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63212"/>
                                        </p:tgtEl>
                                        <p:attrNameLst>
                                          <p:attrName>style.visibility</p:attrName>
                                        </p:attrNameLst>
                                      </p:cBhvr>
                                      <p:to>
                                        <p:strVal val="visible"/>
                                      </p:to>
                                    </p:set>
                                    <p:anim calcmode="lin" valueType="num">
                                      <p:cBhvr>
                                        <p:cTn id="20" dur="1000" fill="hold"/>
                                        <p:tgtEl>
                                          <p:spTgt spid="563212"/>
                                        </p:tgtEl>
                                        <p:attrNameLst>
                                          <p:attrName>ppt_w</p:attrName>
                                        </p:attrNameLst>
                                      </p:cBhvr>
                                      <p:tavLst>
                                        <p:tav tm="0">
                                          <p:val>
                                            <p:strVal val="#ppt_w*0.70"/>
                                          </p:val>
                                        </p:tav>
                                        <p:tav tm="100000">
                                          <p:val>
                                            <p:strVal val="#ppt_w"/>
                                          </p:val>
                                        </p:tav>
                                      </p:tavLst>
                                    </p:anim>
                                    <p:anim calcmode="lin" valueType="num">
                                      <p:cBhvr>
                                        <p:cTn id="21" dur="1000" fill="hold"/>
                                        <p:tgtEl>
                                          <p:spTgt spid="563212"/>
                                        </p:tgtEl>
                                        <p:attrNameLst>
                                          <p:attrName>ppt_h</p:attrName>
                                        </p:attrNameLst>
                                      </p:cBhvr>
                                      <p:tavLst>
                                        <p:tav tm="0">
                                          <p:val>
                                            <p:strVal val="#ppt_h"/>
                                          </p:val>
                                        </p:tav>
                                        <p:tav tm="100000">
                                          <p:val>
                                            <p:strVal val="#ppt_h"/>
                                          </p:val>
                                        </p:tav>
                                      </p:tavLst>
                                    </p:anim>
                                    <p:animEffect transition="in" filter="fade">
                                      <p:cBhvr>
                                        <p:cTn id="22" dur="1000"/>
                                        <p:tgtEl>
                                          <p:spTgt spid="563212"/>
                                        </p:tgtEl>
                                      </p:cBhvr>
                                    </p:animEffect>
                                  </p:childTnLst>
                                </p:cTn>
                              </p:par>
                              <p:par>
                                <p:cTn id="23" presetID="35" presetClass="entr" presetSubtype="0" fill="hold" grpId="0" nodeType="withEffect">
                                  <p:stCondLst>
                                    <p:cond delay="0"/>
                                  </p:stCondLst>
                                  <p:childTnLst>
                                    <p:set>
                                      <p:cBhvr>
                                        <p:cTn id="24" dur="1" fill="hold">
                                          <p:stCondLst>
                                            <p:cond delay="0"/>
                                          </p:stCondLst>
                                        </p:cTn>
                                        <p:tgtEl>
                                          <p:spTgt spid="563208"/>
                                        </p:tgtEl>
                                        <p:attrNameLst>
                                          <p:attrName>style.visibility</p:attrName>
                                        </p:attrNameLst>
                                      </p:cBhvr>
                                      <p:to>
                                        <p:strVal val="visible"/>
                                      </p:to>
                                    </p:set>
                                    <p:animEffect transition="in" filter="fade">
                                      <p:cBhvr>
                                        <p:cTn id="25" dur="2000"/>
                                        <p:tgtEl>
                                          <p:spTgt spid="563208"/>
                                        </p:tgtEl>
                                      </p:cBhvr>
                                    </p:animEffect>
                                    <p:anim calcmode="lin" valueType="num">
                                      <p:cBhvr>
                                        <p:cTn id="26" dur="2000" fill="hold"/>
                                        <p:tgtEl>
                                          <p:spTgt spid="563208"/>
                                        </p:tgtEl>
                                        <p:attrNameLst>
                                          <p:attrName>style.rotation</p:attrName>
                                        </p:attrNameLst>
                                      </p:cBhvr>
                                      <p:tavLst>
                                        <p:tav tm="0">
                                          <p:val>
                                            <p:fltVal val="720"/>
                                          </p:val>
                                        </p:tav>
                                        <p:tav tm="100000">
                                          <p:val>
                                            <p:fltVal val="0"/>
                                          </p:val>
                                        </p:tav>
                                      </p:tavLst>
                                    </p:anim>
                                    <p:anim calcmode="lin" valueType="num">
                                      <p:cBhvr>
                                        <p:cTn id="27" dur="2000" fill="hold"/>
                                        <p:tgtEl>
                                          <p:spTgt spid="563208"/>
                                        </p:tgtEl>
                                        <p:attrNameLst>
                                          <p:attrName>ppt_h</p:attrName>
                                        </p:attrNameLst>
                                      </p:cBhvr>
                                      <p:tavLst>
                                        <p:tav tm="0">
                                          <p:val>
                                            <p:fltVal val="0"/>
                                          </p:val>
                                        </p:tav>
                                        <p:tav tm="100000">
                                          <p:val>
                                            <p:strVal val="#ppt_h"/>
                                          </p:val>
                                        </p:tav>
                                      </p:tavLst>
                                    </p:anim>
                                    <p:anim calcmode="lin" valueType="num">
                                      <p:cBhvr>
                                        <p:cTn id="28" dur="2000" fill="hold"/>
                                        <p:tgtEl>
                                          <p:spTgt spid="563208"/>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563207"/>
                                        </p:tgtEl>
                                        <p:attrNameLst>
                                          <p:attrName>style.visibility</p:attrName>
                                        </p:attrNameLst>
                                      </p:cBhvr>
                                      <p:to>
                                        <p:strVal val="visible"/>
                                      </p:to>
                                    </p:set>
                                    <p:animEffect transition="in" filter="fade">
                                      <p:cBhvr>
                                        <p:cTn id="33" dur="2000"/>
                                        <p:tgtEl>
                                          <p:spTgt spid="563207"/>
                                        </p:tgtEl>
                                      </p:cBhvr>
                                    </p:animEffect>
                                    <p:anim calcmode="lin" valueType="num">
                                      <p:cBhvr>
                                        <p:cTn id="34" dur="2000" fill="hold"/>
                                        <p:tgtEl>
                                          <p:spTgt spid="563207"/>
                                        </p:tgtEl>
                                        <p:attrNameLst>
                                          <p:attrName>style.rotation</p:attrName>
                                        </p:attrNameLst>
                                      </p:cBhvr>
                                      <p:tavLst>
                                        <p:tav tm="0">
                                          <p:val>
                                            <p:fltVal val="720"/>
                                          </p:val>
                                        </p:tav>
                                        <p:tav tm="100000">
                                          <p:val>
                                            <p:fltVal val="0"/>
                                          </p:val>
                                        </p:tav>
                                      </p:tavLst>
                                    </p:anim>
                                    <p:anim calcmode="lin" valueType="num">
                                      <p:cBhvr>
                                        <p:cTn id="35" dur="2000" fill="hold"/>
                                        <p:tgtEl>
                                          <p:spTgt spid="563207"/>
                                        </p:tgtEl>
                                        <p:attrNameLst>
                                          <p:attrName>ppt_h</p:attrName>
                                        </p:attrNameLst>
                                      </p:cBhvr>
                                      <p:tavLst>
                                        <p:tav tm="0">
                                          <p:val>
                                            <p:fltVal val="0"/>
                                          </p:val>
                                        </p:tav>
                                        <p:tav tm="100000">
                                          <p:val>
                                            <p:strVal val="#ppt_h"/>
                                          </p:val>
                                        </p:tav>
                                      </p:tavLst>
                                    </p:anim>
                                    <p:anim calcmode="lin" valueType="num">
                                      <p:cBhvr>
                                        <p:cTn id="36" dur="2000" fill="hold"/>
                                        <p:tgtEl>
                                          <p:spTgt spid="5632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7" grpId="0" animBg="1"/>
      <p:bldP spid="563208" grpId="0" animBg="1"/>
      <p:bldP spid="563209" grpId="0"/>
      <p:bldP spid="563210" grpId="0"/>
      <p:bldP spid="563211" grpId="0" animBg="1"/>
      <p:bldP spid="563212"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a:xfrm>
            <a:off x="228600" y="0"/>
            <a:ext cx="8763000" cy="1066800"/>
          </a:xfrm>
        </p:spPr>
        <p:txBody>
          <a:bodyPr/>
          <a:lstStyle/>
          <a:p>
            <a:pPr eaLnBrk="1" hangingPunct="1">
              <a:defRPr/>
            </a:pPr>
            <a:r>
              <a:rPr lang="ar-JO" dirty="0">
                <a:ea typeface="ＭＳ Ｐゴシック" charset="0"/>
                <a:cs typeface="Arial" panose="020B0604020202020204" pitchFamily="34" charset="0"/>
              </a:rPr>
              <a:t>النظرة المسيانية لجيمس ي. سميث</a:t>
            </a:r>
            <a:endParaRPr lang="en-US" dirty="0">
              <a:ea typeface="ＭＳ Ｐゴシック" charset="0"/>
              <a:cs typeface="Arial" panose="020B0604020202020204" pitchFamily="34" charset="0"/>
            </a:endParaRPr>
          </a:p>
        </p:txBody>
      </p:sp>
      <p:pic>
        <p:nvPicPr>
          <p:cNvPr id="2836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25" y="941388"/>
            <a:ext cx="7620000" cy="481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1" name="Text Box 5"/>
          <p:cNvSpPr txBox="1">
            <a:spLocks noChangeArrowheads="1"/>
          </p:cNvSpPr>
          <p:nvPr/>
        </p:nvSpPr>
        <p:spPr bwMode="auto">
          <a:xfrm>
            <a:off x="288925" y="5680075"/>
            <a:ext cx="367347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الأنبياء الكبار (جوبلين، مو: مطبعة الكلية، 1995)، مخطط اللوجوس النسخة الإلكترونية 22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6838" name="Rectangle 6"/>
          <p:cNvSpPr>
            <a:spLocks noChangeArrowheads="1"/>
          </p:cNvSpPr>
          <p:nvPr/>
        </p:nvSpPr>
        <p:spPr bwMode="auto">
          <a:xfrm>
            <a:off x="4797286" y="4419600"/>
            <a:ext cx="4346713" cy="2438400"/>
          </a:xfrm>
          <a:prstGeom prst="rect">
            <a:avLst/>
          </a:prstGeom>
          <a:solidFill>
            <a:srgbClr val="FF0000"/>
          </a:solid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المشاكل؟</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كان تاريخ المرسوم الفعلي 444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يقطع المسيح عهداً مع إسرائيل في معموديته (أنظر دا 9: 27)</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 الذي يوقف الذبيحة (دا ٩: ٢٧) يدنس الهيكل أيضًا (راجع ٢ تس ٢: ٤؛ رؤ ١٣: ٥).</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2463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6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8"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68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376835" name="Rectangle 7"/>
          <p:cNvSpPr>
            <a:spLocks noGrp="1" noChangeArrowheads="1"/>
          </p:cNvSpPr>
          <p:nvPr>
            <p:ph type="title"/>
          </p:nvPr>
        </p:nvSpPr>
        <p:spPr>
          <a:xfrm>
            <a:off x="179388" y="115888"/>
            <a:ext cx="8348662" cy="792162"/>
          </a:xfrm>
          <a:solidFill>
            <a:schemeClr val="tx1"/>
          </a:solidFill>
        </p:spPr>
        <p:txBody>
          <a:bodyPr/>
          <a:lstStyle/>
          <a:p>
            <a:r>
              <a:rPr lang="ar-JO" dirty="0">
                <a:ea typeface="ＭＳ Ｐゴシック" charset="0"/>
              </a:rPr>
              <a:t>التسلسل الزمني للأسبوع السبعين</a:t>
            </a:r>
            <a:endParaRPr lang="en-US" dirty="0">
              <a:solidFill>
                <a:schemeClr val="accent1"/>
              </a:solidFill>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37" name="Text Box 14"/>
          <p:cNvSpPr txBox="1">
            <a:spLocks noChangeArrowheads="1"/>
          </p:cNvSpPr>
          <p:nvPr/>
        </p:nvSpPr>
        <p:spPr bwMode="auto">
          <a:xfrm>
            <a:off x="8472304"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4"/>
            <a:ext cx="2335213" cy="658848"/>
            <a:chOff x="4324836" y="4941168"/>
            <a:chExt cx="2335396" cy="659581"/>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1260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3"/>
              <a:ext cx="1744799"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رؤ 11: 3، 12: 6</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740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مت 24: 30</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59"/>
            <a:ext cx="1008063" cy="389980"/>
            <a:chOff x="6804245" y="3717032"/>
            <a:chExt cx="1080120" cy="389565"/>
          </a:xfrm>
        </p:grpSpPr>
        <p:sp>
          <p:nvSpPr>
            <p:cNvPr id="103" name="Text Box 10"/>
            <p:cNvSpPr txBox="1">
              <a:spLocks noChangeArrowheads="1"/>
            </p:cNvSpPr>
            <p:nvPr/>
          </p:nvSpPr>
          <p:spPr bwMode="auto">
            <a:xfrm>
              <a:off x="6804245" y="3717032"/>
              <a:ext cx="1080120" cy="389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2"/>
            <a:ext cx="7129462" cy="2017732"/>
            <a:chOff x="1259632" y="3356992"/>
            <a:chExt cx="7128792" cy="2018428"/>
          </a:xfrm>
        </p:grpSpPr>
        <p:sp>
          <p:nvSpPr>
            <p:cNvPr id="376878"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3768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81" name="Group 71"/>
            <p:cNvGrpSpPr>
              <a:grpSpLocks/>
            </p:cNvGrpSpPr>
            <p:nvPr/>
          </p:nvGrpSpPr>
          <p:grpSpPr bwMode="auto">
            <a:xfrm>
              <a:off x="1907704" y="4076377"/>
              <a:ext cx="2335396" cy="464006"/>
              <a:chOff x="4324836" y="4940473"/>
              <a:chExt cx="2335396" cy="464006"/>
            </a:xfrm>
          </p:grpSpPr>
          <p:sp>
            <p:nvSpPr>
              <p:cNvPr id="73" name="Text Box 10"/>
              <p:cNvSpPr txBox="1">
                <a:spLocks noChangeArrowheads="1"/>
              </p:cNvSpPr>
              <p:nvPr/>
            </p:nvSpPr>
            <p:spPr bwMode="auto">
              <a:xfrm>
                <a:off x="4599014" y="4940473"/>
                <a:ext cx="1746086" cy="464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376882" name="Group 76"/>
            <p:cNvGrpSpPr>
              <a:grpSpLocks/>
            </p:cNvGrpSpPr>
            <p:nvPr/>
          </p:nvGrpSpPr>
          <p:grpSpPr bwMode="auto">
            <a:xfrm>
              <a:off x="4355976" y="4076377"/>
              <a:ext cx="2335396" cy="464006"/>
              <a:chOff x="4324836" y="4940473"/>
              <a:chExt cx="2335396" cy="464006"/>
            </a:xfrm>
          </p:grpSpPr>
          <p:sp>
            <p:nvSpPr>
              <p:cNvPr id="78" name="Text Box 10"/>
              <p:cNvSpPr txBox="1">
                <a:spLocks noChangeArrowheads="1"/>
              </p:cNvSpPr>
              <p:nvPr/>
            </p:nvSpPr>
            <p:spPr bwMode="auto">
              <a:xfrm>
                <a:off x="4600025" y="4940473"/>
                <a:ext cx="1744498" cy="464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6883"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قطع العهد</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27أ</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3768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70" name="Group 96"/>
            <p:cNvGrpSpPr>
              <a:grpSpLocks/>
            </p:cNvGrpSpPr>
            <p:nvPr/>
          </p:nvGrpSpPr>
          <p:grpSpPr bwMode="auto">
            <a:xfrm>
              <a:off x="970034" y="3307953"/>
              <a:ext cx="1009720" cy="390071"/>
              <a:chOff x="6880741" y="3717677"/>
              <a:chExt cx="1080743" cy="390071"/>
            </a:xfrm>
          </p:grpSpPr>
          <p:sp>
            <p:nvSpPr>
              <p:cNvPr id="98" name="Text Box 10"/>
              <p:cNvSpPr txBox="1">
                <a:spLocks noChangeArrowheads="1"/>
              </p:cNvSpPr>
              <p:nvPr/>
            </p:nvSpPr>
            <p:spPr bwMode="auto">
              <a:xfrm>
                <a:off x="6880741" y="3717677"/>
                <a:ext cx="1080743" cy="390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6871"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تعيين     الوحش</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17: 13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1" name="Text Box 10"/>
            <p:cNvSpPr txBox="1">
              <a:spLocks noChangeArrowheads="1"/>
            </p:cNvSpPr>
            <p:nvPr/>
          </p:nvSpPr>
          <p:spPr bwMode="auto">
            <a:xfrm>
              <a:off x="1246278" y="2677569"/>
              <a:ext cx="1744783" cy="463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3 سنوات ونصف</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376860"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المجيء الثاني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45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دا 12: 12</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86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64"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2700338" y="1433513"/>
            <a:ext cx="4032250" cy="4156552"/>
            <a:chOff x="2699792" y="1433435"/>
            <a:chExt cx="4032447" cy="4156736"/>
          </a:xfrm>
        </p:grpSpPr>
        <p:sp>
          <p:nvSpPr>
            <p:cNvPr id="376851" name="Text Box 10"/>
            <p:cNvSpPr txBox="1">
              <a:spLocks noChangeArrowheads="1"/>
            </p:cNvSpPr>
            <p:nvPr/>
          </p:nvSpPr>
          <p:spPr bwMode="auto">
            <a:xfrm>
              <a:off x="2699792" y="4941630"/>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نقض العهد</a:t>
              </a:r>
              <a:b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 9: 27ب</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768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1290 يوم</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3768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rPr>
                  <a:t>دا 12: 11</a:t>
                </a:r>
                <a:endParaRPr kumimoji="0" lang="en-US" sz="2400" b="1" u="none" strike="noStrike" kern="1200" cap="none" spc="-11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3" name="Text Box 10"/>
            <p:cNvSpPr txBox="1">
              <a:spLocks noChangeArrowheads="1"/>
            </p:cNvSpPr>
            <p:nvPr/>
          </p:nvSpPr>
          <p:spPr bwMode="auto">
            <a:xfrm>
              <a:off x="3204642" y="1433435"/>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منتصف الأسبوع</a:t>
              </a:r>
              <a:endParaRPr kumimoji="0" lang="en-US" sz="2000" b="1"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6854" name="AutoShape 11"/>
            <p:cNvSpPr>
              <a:spLocks noChangeArrowheads="1"/>
            </p:cNvSpPr>
            <p:nvPr/>
          </p:nvSpPr>
          <p:spPr bwMode="auto">
            <a:xfrm>
              <a:off x="3125962" y="3993166"/>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55" name="Right Brace 120"/>
            <p:cNvSpPr>
              <a:spLocks/>
            </p:cNvSpPr>
            <p:nvPr/>
          </p:nvSpPr>
          <p:spPr bwMode="auto">
            <a:xfrm rot="16200000">
              <a:off x="3671900" y="2026993"/>
              <a:ext cx="144015" cy="49975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76848" name="Text Box 10"/>
          <p:cNvSpPr txBox="1">
            <a:spLocks noChangeArrowheads="1"/>
          </p:cNvSpPr>
          <p:nvPr/>
        </p:nvSpPr>
        <p:spPr bwMode="auto">
          <a:xfrm>
            <a:off x="1131888" y="836613"/>
            <a:ext cx="6443662"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مقتبسة من ج. دوايت بنتيكوست، كلية دالاس اللاهوتية، 1988</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6" name="Rounded Rectangle 125"/>
          <p:cNvSpPr>
            <a:spLocks noChangeArrowheads="1"/>
          </p:cNvSpPr>
          <p:nvPr/>
        </p:nvSpPr>
        <p:spPr bwMode="auto">
          <a:xfrm>
            <a:off x="4211638" y="5373688"/>
            <a:ext cx="2447925" cy="51319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0651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0148" name="Rectangle 4"/>
          <p:cNvSpPr>
            <a:spLocks noGrp="1" noChangeArrowheads="1"/>
          </p:cNvSpPr>
          <p:nvPr>
            <p:ph type="title"/>
          </p:nvPr>
        </p:nvSpPr>
        <p:spPr>
          <a:xfrm>
            <a:off x="228600" y="457200"/>
            <a:ext cx="8534400" cy="1143000"/>
          </a:xfrm>
        </p:spPr>
        <p:txBody>
          <a:bodyPr/>
          <a:lstStyle/>
          <a:p>
            <a:pPr eaLnBrk="1" hangingPunct="1">
              <a:defRPr/>
            </a:pPr>
            <a:r>
              <a:rPr lang="ar-JO" sz="4000" dirty="0">
                <a:ea typeface="ＭＳ Ｐゴシック" charset="0"/>
                <a:cs typeface="Arial" panose="020B0604020202020204" pitchFamily="34" charset="0"/>
              </a:rPr>
              <a:t>تعليقات على النظرة قبل الألفية</a:t>
            </a:r>
            <a:endParaRPr lang="en-US" dirty="0">
              <a:ea typeface="ＭＳ Ｐゴシック" charset="0"/>
              <a:cs typeface="Arial" panose="020B0604020202020204" pitchFamily="34" charset="0"/>
            </a:endParaRPr>
          </a:p>
        </p:txBody>
      </p:sp>
      <p:sp>
        <p:nvSpPr>
          <p:cNvPr id="1030150" name="Rectangle 6"/>
          <p:cNvSpPr>
            <a:spLocks noChangeArrowheads="1"/>
          </p:cNvSpPr>
          <p:nvPr/>
        </p:nvSpPr>
        <p:spPr bwMode="auto">
          <a:xfrm>
            <a:off x="0" y="1676400"/>
            <a:ext cx="9144000" cy="4876800"/>
          </a:xfrm>
          <a:prstGeom prst="rect">
            <a:avLst/>
          </a:prstGeom>
          <a:noFill/>
          <a:ln w="9525">
            <a:noFill/>
            <a:miter lim="800000"/>
            <a:headEnd/>
            <a:tailEnd/>
          </a:ln>
          <a:effectLst/>
        </p:spPr>
        <p:txBody>
          <a:bodyPr/>
          <a:lstStyle/>
          <a:p>
            <a:pPr marL="342900" indent="-3429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أي مرسوم هو مرسوم 9: 25؟</a:t>
            </a:r>
            <a:r>
              <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p>
          <a:p>
            <a:pPr marL="742950" lvl="1" indent="-285750" algn="r" defTabSz="914400" rtl="1" fontAlgn="base">
              <a:lnSpc>
                <a:spcPct val="80000"/>
              </a:lnSpc>
              <a:spcBef>
                <a:spcPct val="20000"/>
              </a:spcBef>
              <a:spcAft>
                <a:spcPct val="0"/>
              </a:spcAft>
              <a:buFontTx/>
              <a:buChar char="–"/>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مرسوم كورش لإعادة بناء الهيكل (2 أه 36: 22-23، عز 1: 1-4،  6: 1-5)</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 مرسوم داريوس الذي يؤكد على مرسوم كورش (عز 6: 6-12)</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algn="r" defTabSz="914400" rtl="1" fontAlgn="base">
              <a:lnSpc>
                <a:spcPct val="80000"/>
              </a:lnSpc>
              <a:spcBef>
                <a:spcPct val="20000"/>
              </a:spcBef>
              <a:spcAft>
                <a:spcPct val="0"/>
              </a:spcAft>
              <a:buFontTx/>
              <a:buChar char="–"/>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مرسوم أرتحشستا الأول (عزرا 7: 11-26)</a:t>
            </a:r>
          </a:p>
          <a:p>
            <a:pPr marL="742950" lvl="1" indent="-285750" algn="r" defTabSz="914400" rtl="1" fontAlgn="base">
              <a:lnSpc>
                <a:spcPct val="80000"/>
              </a:lnSpc>
              <a:spcBef>
                <a:spcPct val="20000"/>
              </a:spcBef>
              <a:spcAft>
                <a:spcPct val="0"/>
              </a:spcAft>
              <a:buFontTx/>
              <a:buChar char="–"/>
              <a:defRPr/>
            </a:pPr>
            <a:r>
              <a:rPr lang="ar-JO"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 مرسوم أرتحشستا الثاني المعطى لنحميا يفوضه بإعادة بناء المدينة (نح 2: 1-8)</a:t>
            </a: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742950" lvl="1" indent="-285750" defTabSz="914400" fontAlgn="base">
              <a:lnSpc>
                <a:spcPct val="80000"/>
              </a:lnSpc>
              <a:spcBef>
                <a:spcPct val="20000"/>
              </a:spcBef>
              <a:spcAft>
                <a:spcPct val="0"/>
              </a:spcAft>
              <a:defRPr/>
            </a:pPr>
            <a:endParaRPr lang="en-US" sz="24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80000"/>
              </a:lnSpc>
              <a:spcBef>
                <a:spcPct val="20000"/>
              </a:spcBef>
              <a:spcAft>
                <a:spcPct val="0"/>
              </a:spcAft>
              <a:buClr>
                <a:srgbClr val="86D1EC"/>
              </a:buClr>
              <a:buSzPct val="90000"/>
              <a:buFont typeface="Wingdings" charset="0"/>
              <a:buBlip>
                <a:blip r:embed="rId3"/>
              </a:buBlip>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لماذا نتمسك بمروسم أرتحشستا الثاني في سنته العشرين (444 ق.م)؟ لأن نحميا 2: 12-17 يصور أورشليم المحطمة في ذلك الوقت.</a:t>
            </a:r>
            <a:endParaRPr lang="en-US"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93891" name="Text Box 8"/>
          <p:cNvSpPr txBox="1">
            <a:spLocks noChangeArrowheads="1"/>
          </p:cNvSpPr>
          <p:nvPr/>
        </p:nvSpPr>
        <p:spPr bwMode="auto">
          <a:xfrm>
            <a:off x="9144000" y="32412"/>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86ب-ث</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1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0150">
                                            <p:txEl>
                                              <p:pRg st="0" end="0"/>
                                            </p:txEl>
                                          </p:spTgt>
                                        </p:tgtEl>
                                        <p:attrNameLst>
                                          <p:attrName>style.visibility</p:attrName>
                                        </p:attrNameLst>
                                      </p:cBhvr>
                                      <p:to>
                                        <p:strVal val="visible"/>
                                      </p:to>
                                    </p:set>
                                    <p:animEffect transition="in" filter="dissolve">
                                      <p:cBhvr>
                                        <p:cTn id="7" dur="500"/>
                                        <p:tgtEl>
                                          <p:spTgt spid="103015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30150">
                                            <p:txEl>
                                              <p:pRg st="1" end="1"/>
                                            </p:txEl>
                                          </p:spTgt>
                                        </p:tgtEl>
                                        <p:attrNameLst>
                                          <p:attrName>style.visibility</p:attrName>
                                        </p:attrNameLst>
                                      </p:cBhvr>
                                      <p:to>
                                        <p:strVal val="visible"/>
                                      </p:to>
                                    </p:set>
                                    <p:animEffect transition="in" filter="dissolve">
                                      <p:cBhvr>
                                        <p:cTn id="10" dur="500"/>
                                        <p:tgtEl>
                                          <p:spTgt spid="1030150">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30150">
                                            <p:txEl>
                                              <p:pRg st="2" end="2"/>
                                            </p:txEl>
                                          </p:spTgt>
                                        </p:tgtEl>
                                        <p:attrNameLst>
                                          <p:attrName>style.visibility</p:attrName>
                                        </p:attrNameLst>
                                      </p:cBhvr>
                                      <p:to>
                                        <p:strVal val="visible"/>
                                      </p:to>
                                    </p:set>
                                    <p:animEffect transition="in" filter="dissolve">
                                      <p:cBhvr>
                                        <p:cTn id="13" dur="500"/>
                                        <p:tgtEl>
                                          <p:spTgt spid="1030150">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30150">
                                            <p:txEl>
                                              <p:pRg st="3" end="3"/>
                                            </p:txEl>
                                          </p:spTgt>
                                        </p:tgtEl>
                                        <p:attrNameLst>
                                          <p:attrName>style.visibility</p:attrName>
                                        </p:attrNameLst>
                                      </p:cBhvr>
                                      <p:to>
                                        <p:strVal val="visible"/>
                                      </p:to>
                                    </p:set>
                                    <p:animEffect transition="in" filter="dissolve">
                                      <p:cBhvr>
                                        <p:cTn id="16" dur="500"/>
                                        <p:tgtEl>
                                          <p:spTgt spid="1030150">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30150">
                                            <p:txEl>
                                              <p:pRg st="4" end="4"/>
                                            </p:txEl>
                                          </p:spTgt>
                                        </p:tgtEl>
                                        <p:attrNameLst>
                                          <p:attrName>style.visibility</p:attrName>
                                        </p:attrNameLst>
                                      </p:cBhvr>
                                      <p:to>
                                        <p:strVal val="visible"/>
                                      </p:to>
                                    </p:set>
                                    <p:animEffect transition="in" filter="dissolve">
                                      <p:cBhvr>
                                        <p:cTn id="19" dur="500"/>
                                        <p:tgtEl>
                                          <p:spTgt spid="103015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30150">
                                            <p:txEl>
                                              <p:pRg st="6" end="6"/>
                                            </p:txEl>
                                          </p:spTgt>
                                        </p:tgtEl>
                                        <p:attrNameLst>
                                          <p:attrName>style.visibility</p:attrName>
                                        </p:attrNameLst>
                                      </p:cBhvr>
                                      <p:to>
                                        <p:strVal val="visible"/>
                                      </p:to>
                                    </p:set>
                                    <p:animEffect transition="in" filter="dissolve">
                                      <p:cBhvr>
                                        <p:cTn id="24" dur="500"/>
                                        <p:tgtEl>
                                          <p:spTgt spid="10301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50"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p:txBody>
          <a:bodyPr/>
          <a:lstStyle/>
          <a:p>
            <a:pPr eaLnBrk="1" hangingPunct="1">
              <a:defRPr/>
            </a:pPr>
            <a:r>
              <a:rPr lang="ar-JO" sz="4000" dirty="0">
                <a:ea typeface="ＭＳ Ｐゴシック" charset="0"/>
                <a:cs typeface="Arial" panose="020B0604020202020204" pitchFamily="34" charset="0"/>
              </a:rPr>
              <a:t>لوقا 21: 24 أزمنة الأمم</a:t>
            </a:r>
            <a:endParaRPr lang="en-US" sz="4000" dirty="0">
              <a:ea typeface="ＭＳ Ｐゴシック" charset="0"/>
              <a:cs typeface="Arial" panose="020B0604020202020204" pitchFamily="34" charset="0"/>
            </a:endParaRPr>
          </a:p>
        </p:txBody>
      </p:sp>
      <p:pic>
        <p:nvPicPr>
          <p:cNvPr id="295938" name="Picture 3" descr="Daniel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460500"/>
            <a:ext cx="9372600"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39" name="Text Box 4"/>
          <p:cNvSpPr txBox="1">
            <a:spLocks noChangeArrowheads="1"/>
          </p:cNvSpPr>
          <p:nvPr/>
        </p:nvSpPr>
        <p:spPr bwMode="auto">
          <a:xfrm>
            <a:off x="9272780" y="87313"/>
            <a:ext cx="62228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86ح</a:t>
            </a:r>
            <a:endParaRPr lang="en-US" sz="2000" b="1" dirty="0">
              <a:solidFill>
                <a:srgbClr val="FFFFFF"/>
              </a:solidFill>
              <a:latin typeface="Arial" panose="020B0604020202020204" pitchFamily="34" charset="0"/>
              <a:cs typeface="Arial" panose="020B0604020202020204" pitchFamily="34" charset="0"/>
            </a:endParaRPr>
          </a:p>
        </p:txBody>
      </p:sp>
      <p:sp>
        <p:nvSpPr>
          <p:cNvPr id="295940" name="Text Box 5"/>
          <p:cNvSpPr txBox="1">
            <a:spLocks noChangeArrowheads="1"/>
          </p:cNvSpPr>
          <p:nvPr/>
        </p:nvSpPr>
        <p:spPr bwMode="auto">
          <a:xfrm>
            <a:off x="4192588" y="6324600"/>
            <a:ext cx="49514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ريموند لودفيغسون، مسح لنبوة الكتاب المقدس</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95126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304800" y="457200"/>
            <a:ext cx="8229600" cy="1143000"/>
          </a:xfrm>
          <a:gradFill flip="none" rotWithShape="1">
            <a:gsLst>
              <a:gs pos="0">
                <a:srgbClr val="FF0000"/>
              </a:gs>
              <a:gs pos="100000">
                <a:srgbClr val="000000"/>
              </a:gs>
            </a:gsLst>
            <a:path path="rect">
              <a:fillToRect l="50000" t="50000" r="50000" b="50000"/>
            </a:path>
            <a:tileRect/>
          </a:gradFill>
        </p:spPr>
        <p:txBody>
          <a:bodyPr/>
          <a:lstStyle/>
          <a:p>
            <a:pPr eaLnBrk="1" hangingPunct="1">
              <a:defRPr/>
            </a:pPr>
            <a:r>
              <a:rPr lang="ar-JO" sz="4800" dirty="0">
                <a:ea typeface="ＭＳ Ｐゴシック" charset="0"/>
                <a:cs typeface="Arial" panose="020B0604020202020204" pitchFamily="34" charset="0"/>
              </a:rPr>
              <a:t>التقويم اليهودي</a:t>
            </a:r>
            <a:endParaRPr lang="en-US" sz="4800" dirty="0">
              <a:ea typeface="ＭＳ Ｐゴシック" charset="0"/>
              <a:cs typeface="Arial" panose="020B0604020202020204" pitchFamily="34" charset="0"/>
            </a:endParaRPr>
          </a:p>
        </p:txBody>
      </p:sp>
      <p:sp>
        <p:nvSpPr>
          <p:cNvPr id="297986" name="Text Box 4"/>
          <p:cNvSpPr txBox="1">
            <a:spLocks noChangeArrowheads="1"/>
          </p:cNvSpPr>
          <p:nvPr/>
        </p:nvSpPr>
        <p:spPr bwMode="auto">
          <a:xfrm>
            <a:off x="9261273" y="73659"/>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b="1" dirty="0">
                <a:solidFill>
                  <a:srgbClr val="FFFFFF"/>
                </a:solidFill>
                <a:latin typeface="Arial" panose="020B0604020202020204" pitchFamily="34" charset="0"/>
                <a:cs typeface="Arial" panose="020B0604020202020204" pitchFamily="34" charset="0"/>
              </a:rPr>
              <a:t>85</a:t>
            </a:r>
            <a:endParaRPr lang="en-US" b="1" dirty="0">
              <a:solidFill>
                <a:srgbClr val="FFFFFF"/>
              </a:solidFill>
              <a:latin typeface="Arial" panose="020B0604020202020204" pitchFamily="34" charset="0"/>
              <a:cs typeface="Arial" panose="020B0604020202020204" pitchFamily="34" charset="0"/>
            </a:endParaRPr>
          </a:p>
        </p:txBody>
      </p:sp>
      <p:sp>
        <p:nvSpPr>
          <p:cNvPr id="1034245" name="Rectangle 5"/>
          <p:cNvSpPr>
            <a:spLocks noChangeArrowheads="1"/>
          </p:cNvSpPr>
          <p:nvPr/>
        </p:nvSpPr>
        <p:spPr bwMode="auto">
          <a:xfrm>
            <a:off x="152400" y="1676400"/>
            <a:ext cx="8686800" cy="4530725"/>
          </a:xfrm>
          <a:prstGeom prst="rect">
            <a:avLst/>
          </a:prstGeom>
          <a:noFill/>
          <a:ln w="9525">
            <a:noFill/>
            <a:miter lim="800000"/>
            <a:headEnd/>
            <a:tailEnd/>
          </a:ln>
          <a:effectLst/>
        </p:spPr>
        <p:txBody>
          <a:bodyPr/>
          <a:lstStyle/>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360 يوم في السنة</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69 أسبوع مكونة من 483 سنة = 476 سنة شمسية</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صدور المرسوم في 5 مارس 444 ق.م إلى وقت قطع المسيح يمتد إلى 3 أبريل 33 م وهذا يجعل دخول المسيح منتصراً في 30 مارس 33 م.</a:t>
            </a:r>
          </a:p>
          <a:p>
            <a:pPr marL="342900" indent="-342900" algn="r" defTabSz="914400" rtl="1" fontAlgn="base">
              <a:spcBef>
                <a:spcPct val="20000"/>
              </a:spcBef>
              <a:spcAft>
                <a:spcPct val="0"/>
              </a:spcAft>
              <a:buClr>
                <a:srgbClr val="86D1EC"/>
              </a:buClr>
              <a:buSzPct val="90000"/>
              <a:buFont typeface="Wingdings" charset="0"/>
              <a:buBlip>
                <a:blip r:embed="rId3"/>
              </a:buBlip>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قارن 9: 27 مع رؤ 13: 5، 14-15</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504290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34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424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42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2" grpId="0" animBg="1" autoUpdateAnimBg="0"/>
      <p:bldP spid="1034245" grpId="0" build="p"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Arial" panose="020B0604020202020204" pitchFamily="34" charset="0"/>
              </a:rPr>
              <a:t>محددات الأسابيع السبعون</a:t>
            </a:r>
            <a:endParaRPr lang="en-US" sz="4000" dirty="0">
              <a:ea typeface="ＭＳ Ｐゴシック" charset="0"/>
              <a:cs typeface="Arial" panose="020B0604020202020204" pitchFamily="34" charset="0"/>
            </a:endParaRPr>
          </a:p>
        </p:txBody>
      </p:sp>
      <p:pic>
        <p:nvPicPr>
          <p:cNvPr id="300034"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035" name="Text Box 4"/>
          <p:cNvSpPr txBox="1">
            <a:spLocks noChangeArrowheads="1"/>
          </p:cNvSpPr>
          <p:nvPr/>
        </p:nvSpPr>
        <p:spPr bwMode="auto">
          <a:xfrm>
            <a:off x="9277182"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85</a:t>
            </a:r>
            <a:endParaRPr lang="en-US" b="1" dirty="0">
              <a:solidFill>
                <a:srgbClr val="FFFFFF"/>
              </a:solidFill>
              <a:latin typeface="Arial" panose="020B0604020202020204" pitchFamily="34" charset="0"/>
              <a:cs typeface="Arial" panose="020B0604020202020204" pitchFamily="34" charset="0"/>
            </a:endParaRPr>
          </a:p>
        </p:txBody>
      </p:sp>
      <p:sp>
        <p:nvSpPr>
          <p:cNvPr id="300036" name="Text Box 5"/>
          <p:cNvSpPr txBox="1">
            <a:spLocks noChangeArrowheads="1"/>
          </p:cNvSpPr>
          <p:nvPr/>
        </p:nvSpPr>
        <p:spPr bwMode="auto">
          <a:xfrm>
            <a:off x="250825" y="6438900"/>
            <a:ext cx="86153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هارولد هونر، الجوانب الزمنية لحياة المسيح</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14227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ar-JO" sz="4000" dirty="0">
                <a:ea typeface="ＭＳ Ｐゴシック" charset="0"/>
                <a:cs typeface="Arial" panose="020B0604020202020204" pitchFamily="34" charset="0"/>
              </a:rPr>
              <a:t>محددات الأسابيع السبعون</a:t>
            </a:r>
            <a:endParaRPr lang="en-US" sz="4000" dirty="0">
              <a:ea typeface="ＭＳ Ｐゴシック" charset="0"/>
              <a:cs typeface="Arial" panose="020B0604020202020204" pitchFamily="34" charset="0"/>
            </a:endParaRPr>
          </a:p>
        </p:txBody>
      </p:sp>
      <p:grpSp>
        <p:nvGrpSpPr>
          <p:cNvPr id="302083" name="Group 4"/>
          <p:cNvGrpSpPr>
            <a:grpSpLocks/>
          </p:cNvGrpSpPr>
          <p:nvPr/>
        </p:nvGrpSpPr>
        <p:grpSpPr bwMode="auto">
          <a:xfrm>
            <a:off x="304800" y="1219200"/>
            <a:ext cx="8458200" cy="5148263"/>
            <a:chOff x="192" y="981"/>
            <a:chExt cx="5328" cy="3243"/>
          </a:xfrm>
        </p:grpSpPr>
        <p:pic>
          <p:nvPicPr>
            <p:cNvPr id="30208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grpSp>
      <p:sp>
        <p:nvSpPr>
          <p:cNvPr id="302084" name="Text Box 7"/>
          <p:cNvSpPr txBox="1">
            <a:spLocks noChangeArrowheads="1"/>
          </p:cNvSpPr>
          <p:nvPr/>
        </p:nvSpPr>
        <p:spPr bwMode="auto">
          <a:xfrm>
            <a:off x="2895600" y="6438900"/>
            <a:ext cx="6248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r>
              <a:rPr lang="ar-JO" sz="1800" b="1" dirty="0">
                <a:solidFill>
                  <a:srgbClr val="FFFFFF"/>
                </a:solidFill>
                <a:latin typeface="Arial" panose="020B0604020202020204" pitchFamily="34" charset="0"/>
                <a:cs typeface="Arial" panose="020B0604020202020204" pitchFamily="34" charset="0"/>
              </a:rPr>
              <a:t>هارولد هونر، الجوانب الزمنية لحياة المسيح</a:t>
            </a:r>
          </a:p>
        </p:txBody>
      </p:sp>
      <p:sp>
        <p:nvSpPr>
          <p:cNvPr id="8" name="Text Box 4"/>
          <p:cNvSpPr txBox="1">
            <a:spLocks noChangeArrowheads="1"/>
          </p:cNvSpPr>
          <p:nvPr/>
        </p:nvSpPr>
        <p:spPr bwMode="auto">
          <a:xfrm>
            <a:off x="9277182" y="8731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85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03229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62817" name="Title 1"/>
          <p:cNvSpPr>
            <a:spLocks noGrp="1"/>
          </p:cNvSpPr>
          <p:nvPr>
            <p:ph type="title" idx="4294967295"/>
          </p:nvPr>
        </p:nvSpPr>
        <p:spPr>
          <a:xfrm>
            <a:off x="1143000" y="762000"/>
            <a:ext cx="8001000" cy="650875"/>
          </a:xfrm>
        </p:spPr>
        <p:txBody>
          <a:bodyPr/>
          <a:lstStyle/>
          <a:p>
            <a:r>
              <a:rPr lang="en-US" dirty="0">
                <a:ea typeface="ＭＳ Ｐゴシック" charset="0"/>
              </a:rPr>
              <a:t>Daniel</a:t>
            </a:r>
            <a:r>
              <a:rPr lang="fr-FR" dirty="0">
                <a:ea typeface="ＭＳ Ｐゴシック" charset="0"/>
              </a:rPr>
              <a:t>'</a:t>
            </a:r>
            <a:r>
              <a:rPr lang="en-US" dirty="0">
                <a:ea typeface="ＭＳ Ｐゴシック" charset="0"/>
              </a:rPr>
              <a:t>s 70</a:t>
            </a:r>
            <a:r>
              <a:rPr lang="en-US" baseline="30000" dirty="0">
                <a:ea typeface="ＭＳ Ｐゴシック" charset="0"/>
              </a:rPr>
              <a:t>th</a:t>
            </a:r>
            <a:r>
              <a:rPr lang="en-US" dirty="0">
                <a:ea typeface="ＭＳ Ｐゴシック" charset="0"/>
              </a:rPr>
              <a:t> Week</a:t>
            </a:r>
          </a:p>
        </p:txBody>
      </p:sp>
      <p:sp>
        <p:nvSpPr>
          <p:cNvPr id="162818" name="Text Box 2"/>
          <p:cNvSpPr txBox="1">
            <a:spLocks noChangeArrowheads="1"/>
          </p:cNvSpPr>
          <p:nvPr/>
        </p:nvSpPr>
        <p:spPr bwMode="auto">
          <a:xfrm>
            <a:off x="7241649" y="-15770"/>
            <a:ext cx="21848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الأخرويات 86ج</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2" name="TextBox 1"/>
          <p:cNvSpPr txBox="1"/>
          <p:nvPr/>
        </p:nvSpPr>
        <p:spPr>
          <a:xfrm>
            <a:off x="395536" y="476672"/>
            <a:ext cx="7272798" cy="1261884"/>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1"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اسبوع دانيال السبعون</a:t>
            </a:r>
            <a:br>
              <a:rPr kumimoji="0" lang="en-US" altLang="zh-CN" sz="4800" b="1"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br>
            <a:r>
              <a:rPr kumimoji="0" lang="ar-JO" altLang="zh-CN" sz="28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دانيال 9: 27</a:t>
            </a:r>
            <a:endParaRPr kumimoji="0" lang="en-GB"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cxnSp>
        <p:nvCxnSpPr>
          <p:cNvPr id="4" name="Straight Arrow Connector 3"/>
          <p:cNvCxnSpPr/>
          <p:nvPr/>
        </p:nvCxnSpPr>
        <p:spPr bwMode="auto">
          <a:xfrm>
            <a:off x="7700342" y="890717"/>
            <a:ext cx="0" cy="1080120"/>
          </a:xfrm>
          <a:prstGeom prst="straightConnector1">
            <a:avLst/>
          </a:prstGeom>
          <a:solidFill>
            <a:schemeClr val="accent1"/>
          </a:solidFill>
          <a:ln w="66675" cap="flat" cmpd="sng" algn="ctr">
            <a:solidFill>
              <a:srgbClr val="000000"/>
            </a:solidFill>
            <a:prstDash val="solid"/>
            <a:miter lim="800000"/>
            <a:headEnd type="none" w="med" len="med"/>
            <a:tailEnd type="stealth"/>
          </a:ln>
          <a:effectLst/>
        </p:spPr>
      </p:cxnSp>
      <p:sp>
        <p:nvSpPr>
          <p:cNvPr id="5" name="TextBox 4"/>
          <p:cNvSpPr txBox="1"/>
          <p:nvPr/>
        </p:nvSpPr>
        <p:spPr>
          <a:xfrm>
            <a:off x="7707631" y="867034"/>
            <a:ext cx="1436363"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US" altLang="zh-CN" sz="28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0000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rPr>
              <a:t>(مت 24: 29-31)</a:t>
            </a:r>
            <a:endParaRPr kumimoji="0" lang="en-GB" sz="1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10" name="TextBox 9"/>
          <p:cNvSpPr txBox="1"/>
          <p:nvPr/>
        </p:nvSpPr>
        <p:spPr>
          <a:xfrm>
            <a:off x="-1" y="2969850"/>
            <a:ext cx="1715249"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11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6" name="TextBox 5"/>
          <p:cNvSpPr txBox="1"/>
          <p:nvPr/>
        </p:nvSpPr>
        <p:spPr>
          <a:xfrm>
            <a:off x="1715250" y="2052137"/>
            <a:ext cx="5983232" cy="2677656"/>
          </a:xfrm>
          <a:prstGeom prst="rect">
            <a:avLst/>
          </a:prstGeom>
          <a:solidFill>
            <a:srgbClr val="C0C0C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3366"/>
              </a:solidFill>
              <a:effectLst/>
              <a:uLnTx/>
              <a:uFillTx/>
              <a:latin typeface="Arial" panose="020B0604020202020204" pitchFamily="34" charset="0"/>
              <a:ea typeface="MS PGothic" pitchFamily="34" charset="-128"/>
              <a:cs typeface="Arial" panose="020B0604020202020204" pitchFamily="34" charset="0"/>
            </a:endParaRPr>
          </a:p>
        </p:txBody>
      </p:sp>
      <p:sp>
        <p:nvSpPr>
          <p:cNvPr id="7" name="TextBox 6"/>
          <p:cNvSpPr txBox="1"/>
          <p:nvPr/>
        </p:nvSpPr>
        <p:spPr>
          <a:xfrm>
            <a:off x="5076056" y="2124145"/>
            <a:ext cx="2165592" cy="954107"/>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الضيقة            العظيمة</a:t>
            </a:r>
            <a:endParaRPr lang="en-US" altLang="zh-CN" sz="3200" b="1" dirty="0">
              <a:solidFill>
                <a:srgbClr val="000000"/>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(مت 24: 21)</a:t>
            </a:r>
            <a:endParaRPr kumimoji="0" lang="en-GB" sz="1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cxnSp>
        <p:nvCxnSpPr>
          <p:cNvPr id="18" name="Straight Arrow Connector 17"/>
          <p:cNvCxnSpPr/>
          <p:nvPr/>
        </p:nvCxnSpPr>
        <p:spPr bwMode="auto">
          <a:xfrm flipH="1">
            <a:off x="4716016" y="3662749"/>
            <a:ext cx="2982467" cy="13925"/>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cxnSp>
        <p:nvCxnSpPr>
          <p:cNvPr id="19" name="Straight Arrow Connector 18"/>
          <p:cNvCxnSpPr>
            <a:cxnSpLocks/>
          </p:cNvCxnSpPr>
          <p:nvPr/>
        </p:nvCxnSpPr>
        <p:spPr bwMode="auto">
          <a:xfrm flipH="1" flipV="1">
            <a:off x="1704319" y="3662749"/>
            <a:ext cx="3002547" cy="13926"/>
          </a:xfrm>
          <a:prstGeom prst="straightConnector1">
            <a:avLst/>
          </a:prstGeom>
          <a:solidFill>
            <a:schemeClr val="accent1"/>
          </a:solidFill>
          <a:ln w="66675" cap="flat" cmpd="sng" algn="ctr">
            <a:solidFill>
              <a:srgbClr val="000000"/>
            </a:solidFill>
            <a:prstDash val="dash"/>
            <a:miter lim="800000"/>
            <a:headEnd type="stealth" w="med" len="med"/>
            <a:tailEnd type="stealth"/>
          </a:ln>
          <a:effectLst/>
        </p:spPr>
      </p:cxnSp>
      <p:sp>
        <p:nvSpPr>
          <p:cNvPr id="22" name="TextBox 21"/>
          <p:cNvSpPr txBox="1"/>
          <p:nvPr/>
        </p:nvSpPr>
        <p:spPr>
          <a:xfrm>
            <a:off x="1706101" y="3172906"/>
            <a:ext cx="300076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3 سنوات ونصف</a:t>
            </a:r>
            <a:endPar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3" name="TextBox 22"/>
          <p:cNvSpPr txBox="1"/>
          <p:nvPr/>
        </p:nvSpPr>
        <p:spPr>
          <a:xfrm>
            <a:off x="4697713" y="3166229"/>
            <a:ext cx="2970624"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3 سنوات ونصف</a:t>
            </a:r>
            <a:endParaRPr kumimoji="0" lang="en-GB" sz="20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4" name="TextBox 23"/>
          <p:cNvSpPr txBox="1"/>
          <p:nvPr/>
        </p:nvSpPr>
        <p:spPr>
          <a:xfrm>
            <a:off x="4706865" y="3767431"/>
            <a:ext cx="296147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TW"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زمان وزمانين ونصف زمان</a:t>
            </a:r>
            <a:endParaRPr kumimoji="0" lang="en-GB" sz="16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16" name="TextBox 15"/>
          <p:cNvSpPr txBox="1"/>
          <p:nvPr/>
        </p:nvSpPr>
        <p:spPr>
          <a:xfrm>
            <a:off x="7698482" y="2969850"/>
            <a:ext cx="1303536"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rPr>
              <a:t>ملكوت    المسيا</a:t>
            </a:r>
            <a:endParaRPr kumimoji="0" lang="en-GB"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25" name="TextBox 24"/>
          <p:cNvSpPr txBox="1"/>
          <p:nvPr/>
        </p:nvSpPr>
        <p:spPr>
          <a:xfrm>
            <a:off x="1585065" y="4703938"/>
            <a:ext cx="122075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قطع        العهد</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0" name="TextBox 29"/>
          <p:cNvSpPr txBox="1"/>
          <p:nvPr/>
        </p:nvSpPr>
        <p:spPr>
          <a:xfrm>
            <a:off x="1092844" y="5809186"/>
            <a:ext cx="122013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b="1" dirty="0">
                <a:solidFill>
                  <a:srgbClr val="000000"/>
                </a:solidFill>
                <a:latin typeface="Arial" panose="020B0604020202020204" pitchFamily="34" charset="0"/>
                <a:ea typeface="MS PGothic" pitchFamily="34" charset="-128"/>
                <a:cs typeface="Arial" panose="020B0604020202020204" pitchFamily="34" charset="0"/>
              </a:rPr>
              <a:t>(</a:t>
            </a: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دا 9: 27</a:t>
            </a:r>
            <a:r>
              <a:rPr lang="en-US" altLang="zh-CN" sz="1600" b="1" dirty="0">
                <a:solidFill>
                  <a:srgbClr val="000000"/>
                </a:solidFill>
                <a:latin typeface="Arial" panose="020B0604020202020204" pitchFamily="34" charset="0"/>
                <a:ea typeface="MS PGothic" pitchFamily="34" charset="-128"/>
                <a:cs typeface="Arial" panose="020B0604020202020204" pitchFamily="34" charset="0"/>
              </a:rPr>
              <a:t>)</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27" name="Straight Connector 26"/>
          <p:cNvCxnSpPr/>
          <p:nvPr/>
        </p:nvCxnSpPr>
        <p:spPr bwMode="auto">
          <a:xfrm>
            <a:off x="1715251" y="5301529"/>
            <a:ext cx="10449" cy="507657"/>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cxnSp>
        <p:nvCxnSpPr>
          <p:cNvPr id="162816" name="Straight Arrow Connector 162815"/>
          <p:cNvCxnSpPr>
            <a:cxnSpLocks/>
            <a:stCxn id="30" idx="3"/>
          </p:cNvCxnSpPr>
          <p:nvPr/>
        </p:nvCxnSpPr>
        <p:spPr bwMode="auto">
          <a:xfrm flipV="1">
            <a:off x="2312979" y="5070701"/>
            <a:ext cx="1967681" cy="907762"/>
          </a:xfrm>
          <a:prstGeom prst="straightConnector1">
            <a:avLst/>
          </a:prstGeom>
          <a:solidFill>
            <a:schemeClr val="accent1"/>
          </a:solidFill>
          <a:ln w="19050" cap="flat" cmpd="sng" algn="ctr">
            <a:solidFill>
              <a:srgbClr val="000000"/>
            </a:solidFill>
            <a:prstDash val="solid"/>
            <a:miter lim="800000"/>
            <a:headEnd type="none" w="med" len="med"/>
            <a:tailEnd type="arrow"/>
          </a:ln>
          <a:effectLst/>
        </p:spPr>
      </p:cxnSp>
      <p:cxnSp>
        <p:nvCxnSpPr>
          <p:cNvPr id="37" name="Straight Connector 36"/>
          <p:cNvCxnSpPr>
            <a:cxnSpLocks/>
          </p:cNvCxnSpPr>
          <p:nvPr/>
        </p:nvCxnSpPr>
        <p:spPr bwMode="auto">
          <a:xfrm>
            <a:off x="4697707" y="2057400"/>
            <a:ext cx="18309" cy="3701313"/>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0" name="TextBox 39"/>
          <p:cNvSpPr txBox="1"/>
          <p:nvPr/>
        </p:nvSpPr>
        <p:spPr>
          <a:xfrm>
            <a:off x="4669409" y="4703938"/>
            <a:ext cx="1220755"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نقض       العهد</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extBox 40"/>
          <p:cNvSpPr txBox="1"/>
          <p:nvPr/>
        </p:nvSpPr>
        <p:spPr>
          <a:xfrm>
            <a:off x="4669409" y="5152898"/>
            <a:ext cx="1049486" cy="338554"/>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وسط</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2" name="TextBox 41"/>
          <p:cNvSpPr txBox="1"/>
          <p:nvPr/>
        </p:nvSpPr>
        <p:spPr>
          <a:xfrm>
            <a:off x="4130458" y="6198928"/>
            <a:ext cx="134447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600" b="1" dirty="0">
                <a:solidFill>
                  <a:srgbClr val="000000"/>
                </a:solidFill>
                <a:latin typeface="Arial" panose="020B0604020202020204" pitchFamily="34" charset="0"/>
                <a:ea typeface="MS PGothic" pitchFamily="34" charset="-128"/>
                <a:cs typeface="Arial" panose="020B0604020202020204" pitchFamily="34" charset="0"/>
              </a:rPr>
              <a:t>(</a:t>
            </a: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مت 24: 15</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4" name="TextBox 43"/>
          <p:cNvSpPr txBox="1"/>
          <p:nvPr/>
        </p:nvSpPr>
        <p:spPr>
          <a:xfrm>
            <a:off x="3818856" y="5694953"/>
            <a:ext cx="196768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رجسة                الخراب</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 name="TextBox 2"/>
          <p:cNvSpPr txBox="1"/>
          <p:nvPr/>
        </p:nvSpPr>
        <p:spPr>
          <a:xfrm rot="20043422">
            <a:off x="2015300" y="5246271"/>
            <a:ext cx="2508825"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قيام ضد المسيح بقوة</a:t>
            </a:r>
            <a:endParaRPr kumimoji="0" lang="en-GB"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28" name="Straight Connector 27"/>
          <p:cNvCxnSpPr>
            <a:cxnSpLocks/>
          </p:cNvCxnSpPr>
          <p:nvPr/>
        </p:nvCxnSpPr>
        <p:spPr bwMode="auto">
          <a:xfrm>
            <a:off x="6228184" y="4758260"/>
            <a:ext cx="0" cy="1075042"/>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31" name="TextBox 30"/>
          <p:cNvSpPr txBox="1"/>
          <p:nvPr/>
        </p:nvSpPr>
        <p:spPr>
          <a:xfrm>
            <a:off x="5556465" y="5694953"/>
            <a:ext cx="146419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قمة              القوة</a:t>
            </a:r>
            <a:endParaRPr kumimoji="0" lang="en-GB"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45" name="Straight Connector 44"/>
          <p:cNvCxnSpPr>
            <a:cxnSpLocks/>
          </p:cNvCxnSpPr>
          <p:nvPr/>
        </p:nvCxnSpPr>
        <p:spPr bwMode="auto">
          <a:xfrm>
            <a:off x="7668343" y="5288249"/>
            <a:ext cx="0" cy="339271"/>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48" name="TextBox 47"/>
          <p:cNvSpPr txBox="1"/>
          <p:nvPr/>
        </p:nvSpPr>
        <p:spPr>
          <a:xfrm>
            <a:off x="6871136" y="5681701"/>
            <a:ext cx="1352817"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دينونة</a:t>
            </a:r>
            <a:r>
              <a:rPr lang="en-US" altLang="zh-CN" sz="1600" b="1" dirty="0">
                <a:solidFill>
                  <a:srgbClr val="000000"/>
                </a:solidFill>
                <a:latin typeface="Arial" panose="020B0604020202020204" pitchFamily="34" charset="0"/>
                <a:ea typeface="MS PGothic" pitchFamily="34" charset="-128"/>
                <a:cs typeface="Arial" panose="020B0604020202020204" pitchFamily="34"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(دا 7: 26)</a:t>
            </a:r>
            <a:endParaRPr kumimoji="0" lang="en-GB" sz="1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9" name="TextBox 48"/>
          <p:cNvSpPr txBox="1"/>
          <p:nvPr/>
        </p:nvSpPr>
        <p:spPr>
          <a:xfrm>
            <a:off x="6753081" y="4703938"/>
            <a:ext cx="156845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دمار                ضد المسيح</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56" name="Straight Connector 55"/>
          <p:cNvCxnSpPr/>
          <p:nvPr/>
        </p:nvCxnSpPr>
        <p:spPr bwMode="auto">
          <a:xfrm>
            <a:off x="8393627" y="3549669"/>
            <a:ext cx="0" cy="1710710"/>
          </a:xfrm>
          <a:prstGeom prst="line">
            <a:avLst/>
          </a:prstGeom>
          <a:solidFill>
            <a:schemeClr val="accent1"/>
          </a:solidFill>
          <a:ln w="25400" cap="flat" cmpd="sng" algn="ctr">
            <a:solidFill>
              <a:srgbClr val="000000"/>
            </a:solidFill>
            <a:prstDash val="dash"/>
            <a:miter lim="800000"/>
            <a:headEnd type="none" w="med" len="med"/>
            <a:tailEnd type="none" w="med" len="med"/>
          </a:ln>
          <a:effectLst/>
        </p:spPr>
      </p:cxnSp>
      <p:sp>
        <p:nvSpPr>
          <p:cNvPr id="58" name="TextBox 57"/>
          <p:cNvSpPr txBox="1"/>
          <p:nvPr/>
        </p:nvSpPr>
        <p:spPr>
          <a:xfrm>
            <a:off x="7800676" y="5212345"/>
            <a:ext cx="1352817"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السيادة         </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lang="ar-JO" altLang="zh-CN" sz="1600" b="1" dirty="0">
                <a:solidFill>
                  <a:srgbClr val="000000"/>
                </a:solidFill>
                <a:latin typeface="Arial" panose="020B0604020202020204" pitchFamily="34" charset="0"/>
                <a:ea typeface="MS PGothic" pitchFamily="34" charset="-128"/>
                <a:cs typeface="Arial" panose="020B0604020202020204" pitchFamily="34" charset="0"/>
              </a:rPr>
              <a:t>دا 9: 27</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4" name="TextBox 33">
            <a:extLst>
              <a:ext uri="{FF2B5EF4-FFF2-40B4-BE49-F238E27FC236}">
                <a16:creationId xmlns:a16="http://schemas.microsoft.com/office/drawing/2014/main" id="{DCE57799-E290-604D-A5B3-0FD520A8C6CC}"/>
              </a:ext>
            </a:extLst>
          </p:cNvPr>
          <p:cNvSpPr txBox="1"/>
          <p:nvPr/>
        </p:nvSpPr>
        <p:spPr>
          <a:xfrm>
            <a:off x="5444598" y="6197734"/>
            <a:ext cx="1687931"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ea typeface="MS PGothic" pitchFamily="34" charset="-128"/>
                <a:cs typeface="Arial" panose="020B0604020202020204" pitchFamily="34" charset="0"/>
              </a:rPr>
              <a:t>(دا 7: 25،           رؤ 13: 5)</a:t>
            </a:r>
            <a:endParaRPr kumimoji="0" lang="en-GB" sz="1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5" name="TextBox 34">
            <a:extLst>
              <a:ext uri="{FF2B5EF4-FFF2-40B4-BE49-F238E27FC236}">
                <a16:creationId xmlns:a16="http://schemas.microsoft.com/office/drawing/2014/main" id="{F7A873C8-F39D-FE41-A929-3A0B48F65B97}"/>
              </a:ext>
            </a:extLst>
          </p:cNvPr>
          <p:cNvSpPr txBox="1"/>
          <p:nvPr/>
        </p:nvSpPr>
        <p:spPr>
          <a:xfrm>
            <a:off x="0" y="6581001"/>
            <a:ext cx="2899576" cy="261610"/>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ar-JO" sz="1100" b="1" dirty="0">
                <a:solidFill>
                  <a:srgbClr val="000000"/>
                </a:solidFill>
                <a:latin typeface="Arial" panose="020B0604020202020204" pitchFamily="34" charset="0"/>
                <a:ea typeface="MS PGothic" pitchFamily="34" charset="-128"/>
                <a:cs typeface="Arial" panose="020B0604020202020204" pitchFamily="34" charset="0"/>
              </a:rPr>
              <a:t>مقتبس من ج. بول تانر، كلية سنغافورة للكتاب المقدس</a:t>
            </a:r>
            <a:endParaRPr kumimoji="0" lang="en-GB" sz="800" b="1" u="none" strike="noStrike" kern="1200" cap="none" spc="0" normalizeH="0" baseline="0" noProof="0" dirty="0">
              <a:ln>
                <a:noFill/>
              </a:ln>
              <a:solidFill>
                <a:srgbClr val="000000"/>
              </a:solidFill>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60640138"/>
      </p:ext>
    </p:extLst>
  </p:cSld>
  <p:clrMapOvr>
    <a:overrideClrMapping bg1="lt1" tx1="dk1" bg2="lt2" tx2="dk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957674"/>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13 وأما نحن فينبغي لنا أن نشكر الله كل حين لأجلكم أيها الإخوة المحبوبون من الرب أن الله اختاركم من البدء للخلاص بتقديس الروح وتصديق الحق 14 الأمر الذي دعاكم إليه بإنجيلنا لاقتناء مجد ربنا يسوع المسيح</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2 تس 2 : 13-14</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24884154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a:t>
            </a:r>
            <a:r>
              <a:rPr kumimoji="0" lang="ar-SA"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ينونة</a:t>
            </a:r>
            <a:endParaRPr kumimoji="0" lang="ar-SA"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331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dirty="0">
                <a:solidFill>
                  <a:schemeClr val="bg1"/>
                </a:solidFill>
                <a:effectLst>
                  <a:outerShdw blurRad="38100" dist="38100" dir="2700000" algn="tl">
                    <a:srgbClr val="FFFFFF"/>
                  </a:outerShdw>
                </a:effectLst>
                <a:ea typeface="ＭＳ Ｐゴシック" charset="0"/>
                <a:cs typeface="ＭＳ Ｐゴシック" charset="0"/>
              </a:rPr>
              <a:t>Black</a:t>
            </a:r>
            <a:endParaRPr lang="en-US" dirty="0">
              <a:effectLst>
                <a:outerShdw blurRad="38100" dist="38100" dir="2700000" algn="tl">
                  <a:srgbClr val="000000"/>
                </a:outerShdw>
              </a:effectLst>
              <a:ea typeface="ＭＳ Ｐゴシック" charset="0"/>
              <a:cs typeface="ＭＳ Ｐゴシック" charset="0"/>
            </a:endParaRPr>
          </a:p>
        </p:txBody>
      </p:sp>
    </p:spTree>
    <p:extLst>
      <p:ext uri="{BB962C8B-B14F-4D97-AF65-F5344CB8AC3E}">
        <p14:creationId xmlns:p14="http://schemas.microsoft.com/office/powerpoint/2010/main" val="102157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5108588"/>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15 فاثبتوا إذاً أيها الإخوة وتمسكوا بالتعاليم التي تعلمتموها سواء كان بالكلام أم برسالتنا 16 وربنا نفسه يسوع المسيح والله أبونا الذي أحبنا وأعطانا عزاء أبدياً ورجاء صالحاً بالنعمة 17 يعزي قلوبكم ويثبتكم في كل كلام وعمل صالح</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2 تس 2 : 15-17</a:t>
            </a:r>
            <a:r>
              <a:rPr lang="en-US" sz="3200" dirty="0">
                <a:effectLst>
                  <a:glow rad="127000">
                    <a:schemeClr val="tx1"/>
                  </a:glow>
                </a:effectLst>
                <a:ea typeface="ＭＳ Ｐゴシック" charset="0"/>
              </a:rPr>
              <a:t>)</a:t>
            </a:r>
          </a:p>
        </p:txBody>
      </p:sp>
    </p:spTree>
    <p:extLst>
      <p:ext uri="{BB962C8B-B14F-4D97-AF65-F5344CB8AC3E}">
        <p14:creationId xmlns:p14="http://schemas.microsoft.com/office/powerpoint/2010/main" val="948248644"/>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28914" y="558799"/>
            <a:ext cx="8215085" cy="1739905"/>
          </a:xfrm>
          <a:effectLst/>
        </p:spPr>
        <p:txBody>
          <a:bodyPr/>
          <a:lstStyle/>
          <a:p>
            <a:pPr>
              <a:defRPr/>
            </a:pPr>
            <a:br>
              <a:rPr lang="ar-JO" sz="4800" dirty="0">
                <a:solidFill>
                  <a:schemeClr val="tx2"/>
                </a:solidFill>
                <a:effectLst>
                  <a:glow rad="127000">
                    <a:schemeClr val="bg1"/>
                  </a:glow>
                </a:effectLst>
                <a:ea typeface="ＭＳ Ｐゴシック" charset="0"/>
              </a:rPr>
            </a:br>
            <a:r>
              <a:rPr lang="ar-JO" sz="4800" dirty="0">
                <a:solidFill>
                  <a:schemeClr val="tx2"/>
                </a:solidFill>
                <a:effectLst>
                  <a:glow rad="127000">
                    <a:schemeClr val="bg1"/>
                  </a:glow>
                </a:effectLst>
                <a:ea typeface="ＭＳ Ｐゴシック" charset="0"/>
              </a:rPr>
              <a:t>الثقة وسط التشويش </a:t>
            </a:r>
            <a:br>
              <a:rPr lang="ar-JO" sz="4800" dirty="0">
                <a:solidFill>
                  <a:schemeClr val="tx2"/>
                </a:solidFill>
                <a:effectLst>
                  <a:glow rad="127000">
                    <a:schemeClr val="bg1"/>
                  </a:glow>
                </a:effectLst>
                <a:ea typeface="ＭＳ Ｐゴシック" charset="0"/>
              </a:rPr>
            </a:br>
            <a:r>
              <a:rPr lang="ar-JO" sz="4800" dirty="0">
                <a:solidFill>
                  <a:schemeClr val="tx2"/>
                </a:solidFill>
                <a:effectLst>
                  <a:glow rad="127000">
                    <a:schemeClr val="bg1"/>
                  </a:glow>
                </a:effectLst>
                <a:ea typeface="ＭＳ Ｐゴシック" charset="0"/>
              </a:rPr>
              <a:t>تنتج استقراراً</a:t>
            </a:r>
            <a:endParaRPr lang="en-US" sz="4800" dirty="0">
              <a:solidFill>
                <a:schemeClr val="tx2"/>
              </a:solidFill>
              <a:effectLst>
                <a:glow rad="127000">
                  <a:schemeClr val="bg1"/>
                </a:glow>
              </a:effectLst>
              <a:ea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3</a:t>
            </a:r>
            <a:endParaRPr kumimoji="0" lang="en-US" sz="2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8945078"/>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55652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903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 لاهوتياً : يعطينا الله </a:t>
            </a:r>
            <a:r>
              <a:rPr lang="ar-JO" sz="3600" dirty="0">
                <a:solidFill>
                  <a:srgbClr val="FFFF00"/>
                </a:solidFill>
                <a:effectLst>
                  <a:glow rad="127000">
                    <a:schemeClr val="tx1"/>
                  </a:glow>
                </a:effectLst>
                <a:ea typeface="ＭＳ Ｐゴシック" charset="0"/>
              </a:rPr>
              <a:t>الحق</a:t>
            </a:r>
            <a:r>
              <a:rPr lang="ar-JO" sz="3600" dirty="0">
                <a:effectLst>
                  <a:glow rad="127000">
                    <a:schemeClr val="tx1"/>
                  </a:glow>
                </a:effectLst>
                <a:ea typeface="ＭＳ Ｐゴシック" charset="0"/>
              </a:rPr>
              <a:t> ليأتي بالإستقرار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2)</a:t>
            </a:r>
            <a:endParaRPr lang="en-US" sz="3600" dirty="0">
              <a:effectLst>
                <a:glow rad="127000">
                  <a:schemeClr val="tx1"/>
                </a:glow>
              </a:effectLst>
              <a:ea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478266"/>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ea typeface="Osaka" charset="0"/>
                <a:cs typeface="Arial" panose="020B0604020202020204" pitchFamily="34" charset="0"/>
              </a:rPr>
              <a:t>2 تسالونيكي 3 </a:t>
            </a:r>
            <a:endParaRPr lang="en-US" sz="7200" dirty="0">
              <a:ea typeface="Osaka" charset="0"/>
              <a:cs typeface="Arial" panose="020B0604020202020204" pitchFamily="34" charset="0"/>
            </a:endParaRPr>
          </a:p>
        </p:txBody>
      </p:sp>
    </p:spTree>
    <p:extLst>
      <p:ext uri="{BB962C8B-B14F-4D97-AF65-F5344CB8AC3E}">
        <p14:creationId xmlns:p14="http://schemas.microsoft.com/office/powerpoint/2010/main" val="1450856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600" dirty="0">
                <a:effectLst>
                  <a:glow rad="876300">
                    <a:schemeClr val="tx1"/>
                  </a:glow>
                </a:effectLst>
                <a:ea typeface="ＭＳ Ｐゴシック" charset="0"/>
              </a:rPr>
              <a:t>ملخص 2 تسالونيكي</a:t>
            </a:r>
            <a:endParaRPr lang="en-US" sz="3600" dirty="0">
              <a:effectLst>
                <a:glow rad="876300">
                  <a:schemeClr val="tx1"/>
                </a:glow>
              </a:effectLst>
              <a:ea typeface="ＭＳ Ｐゴシック" charset="0"/>
            </a:endParaRP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لاهوت</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تطبيق</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584719"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570515"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6615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3. عملياً : يزرع الله فينا </a:t>
            </a:r>
            <a:r>
              <a:rPr lang="ar-JO" sz="3600" dirty="0">
                <a:solidFill>
                  <a:srgbClr val="FFFF00"/>
                </a:solidFill>
                <a:effectLst>
                  <a:glow rad="127000">
                    <a:schemeClr val="tx1"/>
                  </a:glow>
                </a:effectLst>
                <a:ea typeface="ＭＳ Ｐゴシック" charset="0"/>
              </a:rPr>
              <a:t>الإنضباط</a:t>
            </a:r>
            <a:r>
              <a:rPr lang="ar-JO" sz="3600" dirty="0">
                <a:effectLst>
                  <a:glow rad="127000">
                    <a:schemeClr val="tx1"/>
                  </a:glow>
                </a:effectLst>
                <a:ea typeface="ＭＳ Ｐゴシック" charset="0"/>
              </a:rPr>
              <a:t> ليأتي بالمسؤولية         (2 تس 3)</a:t>
            </a:r>
            <a:br>
              <a:rPr lang="en-SG" sz="3600" dirty="0">
                <a:effectLst>
                  <a:glow rad="127000">
                    <a:schemeClr val="tx1"/>
                  </a:glow>
                </a:effectLst>
                <a:ea typeface="ＭＳ Ｐゴシック" charset="0"/>
              </a:rPr>
            </a:br>
            <a:endParaRPr lang="en-US" sz="3600" dirty="0">
              <a:effectLst>
                <a:glow rad="127000">
                  <a:schemeClr val="tx1"/>
                </a:glow>
              </a:effectLst>
              <a:ea typeface="ＭＳ Ｐゴシック" charset="0"/>
            </a:endParaRPr>
          </a:p>
        </p:txBody>
      </p:sp>
      <p:pic>
        <p:nvPicPr>
          <p:cNvPr id="389122" name="Picture 2" descr="http://www.journeychristiannews.com/wp-content/uploads/2016/04/FINANCE.may16.png">
            <a:extLst>
              <a:ext uri="{FF2B5EF4-FFF2-40B4-BE49-F238E27FC236}">
                <a16:creationId xmlns:a16="http://schemas.microsoft.com/office/drawing/2014/main" id="{8AA71009-7270-FB46-9B99-4D752D637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8560"/>
            <a:ext cx="4675187" cy="2805112"/>
          </a:xfrm>
          <a:prstGeom prst="rect">
            <a:avLst/>
          </a:prstGeom>
          <a:noFill/>
          <a:extLst>
            <a:ext uri="{909E8E84-426E-40DD-AFC4-6F175D3DCCD1}">
              <a14:hiddenFill xmlns:a14="http://schemas.microsoft.com/office/drawing/2010/main">
                <a:solidFill>
                  <a:srgbClr val="FFFFFF"/>
                </a:solidFill>
              </a14:hiddenFill>
            </a:ext>
          </a:extLst>
        </p:spPr>
      </p:pic>
      <p:pic>
        <p:nvPicPr>
          <p:cNvPr id="389124" name="Picture 4" descr="https://intervarsity.org/sites/default/files/styles/4_rectangle_300/public/piano_resized.jpg?itok=NigzT_NE">
            <a:extLst>
              <a:ext uri="{FF2B5EF4-FFF2-40B4-BE49-F238E27FC236}">
                <a16:creationId xmlns:a16="http://schemas.microsoft.com/office/drawing/2014/main" id="{D69B4A4A-1F05-C543-980B-B322D5263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2" y="3312272"/>
            <a:ext cx="4189109" cy="2359865"/>
          </a:xfrm>
          <a:prstGeom prst="rect">
            <a:avLst/>
          </a:prstGeom>
          <a:noFill/>
          <a:extLst>
            <a:ext uri="{909E8E84-426E-40DD-AFC4-6F175D3DCCD1}">
              <a14:hiddenFill xmlns:a14="http://schemas.microsoft.com/office/drawing/2010/main">
                <a:solidFill>
                  <a:srgbClr val="FFFFFF"/>
                </a:solidFill>
              </a14:hiddenFill>
            </a:ext>
          </a:extLst>
        </p:spPr>
      </p:pic>
      <p:pic>
        <p:nvPicPr>
          <p:cNvPr id="389128" name="Picture 8" descr="http://www.rockbridgechristianacademy.org/uploads/4/8/9/6/48967395/bible_orig.jpg">
            <a:extLst>
              <a:ext uri="{FF2B5EF4-FFF2-40B4-BE49-F238E27FC236}">
                <a16:creationId xmlns:a16="http://schemas.microsoft.com/office/drawing/2014/main" id="{2EFD5E84-BC77-8D48-9B9D-48C5091EC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6200" y="4734232"/>
            <a:ext cx="39878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062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8"/>
            <a:ext cx="9144000" cy="596837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أخيراً أيها الإخوة صلوا لأجلنا لكي تجري كلمة الرب وتتمجد كما عندكم أيضاً ولكي ننقذ من الناس الأردياء الأشرار لأن الإيمان ليس للجميع</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1-2</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4278193840"/>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8"/>
            <a:ext cx="9144000" cy="609917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أمين هو الرب الذي سيثبتكم ويحفظكم من الشرير ونثق بالرب من جهتكم أنكم تفعلون ما نوصيكم به وستفعلون أيضاً والرب يهدي قلوبكم إلى محبة الله وإلى صبر المسيح</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2 تس 3: 3-5</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256422605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idx="4294967295"/>
          </p:nvPr>
        </p:nvSpPr>
        <p:spPr/>
        <p:txBody>
          <a:bodyPr/>
          <a:lstStyle/>
          <a:p>
            <a:r>
              <a:rPr lang="en-US" b="1" dirty="0">
                <a:latin typeface="Arial" panose="020B0604020202020204" pitchFamily="34" charset="0"/>
                <a:cs typeface="Arial" panose="020B0604020202020204" pitchFamily="34" charset="0"/>
              </a:rPr>
              <a:t>It is Well With My Soul</a:t>
            </a:r>
          </a:p>
        </p:txBody>
      </p:sp>
      <p:pic>
        <p:nvPicPr>
          <p:cNvPr id="126978" name="Picture 2" descr="D:\Church\Backgrounds\Coasts\50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3"/>
          <p:cNvSpPr txBox="1">
            <a:spLocks noChangeArrowheads="1"/>
          </p:cNvSpPr>
          <p:nvPr/>
        </p:nvSpPr>
        <p:spPr bwMode="auto">
          <a:xfrm>
            <a:off x="934628" y="639763"/>
            <a:ext cx="7274747" cy="452431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عندما يكون السلام مثل النهر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يَحضر طريقي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عندما تتدحرج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أحزان مثل عباب البحر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مهما كان نصيبي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علمتني أن أقول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المعروف جيدا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فإنه على ما يرام مع روحي.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صالح</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معي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المعروف جيدا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فإنه على ما يرام مع روحي.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192988"/>
      </p:ext>
    </p:extLst>
  </p:cSld>
  <p:clrMapOvr>
    <a:masterClrMapping/>
  </p:clrMapOvr>
  <p:transition>
    <p:zo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460231"/>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ثم نوصيكم أيها الإخوة باسم ربنا يسوع المسيح أن تتجنبوا كل أخ يسلك بلا ترتيب وليس حسب التعليم الذي أخذه منا إذ أنتم تعرفون كيف يجب أن يتمثل بنا لأننا لم نسلك بلا ترتيب بينكم</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2 تس 3 : 6-7</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560203248"/>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ar-JO" dirty="0">
                <a:solidFill>
                  <a:schemeClr val="accent3"/>
                </a:solidFill>
              </a:rPr>
              <a:t>تأديب الكسول (3: 6-15)</a:t>
            </a:r>
            <a:endParaRPr lang="en-US" dirty="0">
              <a:solidFill>
                <a:schemeClr val="accent3"/>
              </a:solidFill>
            </a:endParaRP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أن تتجنبوا كل أخ يسلك بلا ترتيب</a:t>
            </a:r>
            <a:br>
              <a:rPr kumimoji="0" lang="en-US"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b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a:t>
            </a: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وليس حسب التعليم الذي أخذه منا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(3: 6)</a:t>
            </a:r>
            <a:endParaRPr kumimoji="0" lang="en-US"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6299518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43800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ولا أكلنا خبزاً مجاناً من أحد بل كنا نشتغل بتعب وكد ليلاً ونهاراً لكيلا نثقل على أحد منكم ليس أن لا سلطان لنا بل لكي نعطيكم أنفسنا قدوة حتى تتمثلوا بنا</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8-9</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1113521289"/>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ar-JO" dirty="0">
                <a:solidFill>
                  <a:schemeClr val="accent3"/>
                </a:solidFill>
              </a:rPr>
              <a:t>تأديب الكسول (3: 6-15)</a:t>
            </a:r>
            <a:endParaRPr lang="en-US" dirty="0">
              <a:solidFill>
                <a:schemeClr val="accent3"/>
              </a:solidFill>
            </a:endParaRPr>
          </a:p>
        </p:txBody>
      </p:sp>
      <p:sp>
        <p:nvSpPr>
          <p:cNvPr id="6" name="Title 1"/>
          <p:cNvSpPr txBox="1">
            <a:spLocks/>
          </p:cNvSpPr>
          <p:nvPr/>
        </p:nvSpPr>
        <p:spPr bwMode="auto">
          <a:xfrm>
            <a:off x="-11439" y="3085414"/>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أن تتجنبوا كل أخ يسلك بلا ترتيب</a:t>
            </a:r>
            <a:br>
              <a:rPr kumimoji="0" lang="en-US"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b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a:t>
            </a: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وليس حسب التعليم الذي أخذه منا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(3: 6)</a:t>
            </a:r>
            <a:endParaRPr kumimoji="0" lang="en-US"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endParaRPr>
          </a:p>
        </p:txBody>
      </p:sp>
      <p:sp>
        <p:nvSpPr>
          <p:cNvPr id="7" name="Title 1"/>
          <p:cNvSpPr txBox="1">
            <a:spLocks/>
          </p:cNvSpPr>
          <p:nvPr/>
        </p:nvSpPr>
        <p:spPr bwMode="auto">
          <a:xfrm>
            <a:off x="-11439" y="4977236"/>
            <a:ext cx="9144000" cy="1887917"/>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فإننا أيضاً حين كنا عندكم أوصيناكم بهذا </a:t>
            </a:r>
            <a:r>
              <a:rPr kumimoji="0" lang="ar-JO"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أنه إن كان أحد لا يريد أن يشتغل فلا يأكل أيضاً</a:t>
            </a:r>
            <a:r>
              <a:rPr kumimoji="0" lang="ar-JO"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rPr>
              <a:t> (3: 10)</a:t>
            </a:r>
            <a:endParaRPr kumimoji="0" lang="en-US"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7012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70"/>
            <a:ext cx="9144000" cy="4107102"/>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لأننا نسمع أن قوماً يسلكون بينكم بلا ترتيب لا يشتغلون شيئاً بل هم فضوليون فمثل هؤلاء نوصيهم ونعظهم بربنا يسوع المسيح أن يشتغلوا بهدوء ويأكلوا خبز أنفسهم أما أنتم أيها الإخوة فلا تفشلوا في عمل الخير</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 11-13</a:t>
            </a:r>
            <a:r>
              <a:rPr lang="en-US" dirty="0">
                <a:effectLst>
                  <a:glow rad="127000">
                    <a:schemeClr val="tx1"/>
                  </a:glow>
                </a:effectLst>
                <a:ea typeface="ＭＳ Ｐゴシック" charset="0"/>
              </a:rPr>
              <a:t>)</a:t>
            </a:r>
          </a:p>
        </p:txBody>
      </p:sp>
      <p:sp>
        <p:nvSpPr>
          <p:cNvPr id="4" name="Rectangle 2">
            <a:extLst>
              <a:ext uri="{FF2B5EF4-FFF2-40B4-BE49-F238E27FC236}">
                <a16:creationId xmlns:a16="http://schemas.microsoft.com/office/drawing/2014/main" id="{226DF8FF-A7EF-E943-A7AB-B04E5B8358F9}"/>
              </a:ext>
            </a:extLst>
          </p:cNvPr>
          <p:cNvSpPr txBox="1">
            <a:spLocks noChangeArrowheads="1"/>
          </p:cNvSpPr>
          <p:nvPr/>
        </p:nvSpPr>
        <p:spPr bwMode="auto">
          <a:xfrm>
            <a:off x="141517" y="4475402"/>
            <a:ext cx="8719457" cy="2012484"/>
          </a:xfrm>
          <a:prstGeom prst="rect">
            <a:avLst/>
          </a:prstGeom>
          <a:solidFill>
            <a:schemeClr val="accent1">
              <a:lumMod val="50000"/>
            </a:schemeClr>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لأننا نسمع أن قوماً يسلكون بينكم بلا ترتيب لا يشتغلون شيئاً بل هم فضوليون</a:t>
            </a:r>
            <a:endParaRPr kumimoji="0" lang="en-US"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 3: 11</a:t>
            </a:r>
            <a:r>
              <a:rPr kumimoji="0" lang="en-US"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42565461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099174"/>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وإن كان أحد لا يطيع كلامنا بالرسالة فسموا هذا ولا تخالطوه لكي يخجل ولكن لا تحسبوه كعدو بل أنذروه كأخ</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14-15</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3315463721"/>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87435" cy="696557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تس 3: 16</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528835" y="2416224"/>
            <a:ext cx="8026833" cy="2554545"/>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80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ورب السلام نفسه يعطيكم السلام دائماً من كل وجه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80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الرب مع جميعكم</a:t>
            </a:r>
            <a:endParaRPr kumimoji="0" lang="en-US" sz="8000" b="1"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2144DC15-4405-854A-966D-F65655DF156F}"/>
              </a:ext>
            </a:extLst>
          </p:cNvPr>
          <p:cNvSpPr/>
          <p:nvPr/>
        </p:nvSpPr>
        <p:spPr>
          <a:xfrm>
            <a:off x="163218" y="606717"/>
            <a:ext cx="839245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دعاء</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982965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8"/>
            <a:ext cx="9144000" cy="669679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17 السلام بيدي أنا بولس الذي هو علامة في كل رسالة هكذا أنا أكتب</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18 نعمة ربنا يسوع المسيح مع جميعكم آمين</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 (</a:t>
            </a:r>
            <a:r>
              <a:rPr lang="ar-JO" dirty="0">
                <a:effectLst>
                  <a:glow rad="127000">
                    <a:schemeClr val="tx1"/>
                  </a:glow>
                </a:effectLst>
                <a:ea typeface="ＭＳ Ｐゴシック" charset="0"/>
              </a:rPr>
              <a:t>2 تس 3: 17-18</a:t>
            </a:r>
            <a:r>
              <a:rPr lang="en-US" dirty="0">
                <a:effectLst>
                  <a:glow rad="127000">
                    <a:schemeClr val="tx1"/>
                  </a:glow>
                </a:effectLst>
                <a:ea typeface="ＭＳ Ｐゴシック" charset="0"/>
              </a:rPr>
              <a:t>)</a:t>
            </a:r>
          </a:p>
        </p:txBody>
      </p:sp>
    </p:spTree>
    <p:extLst>
      <p:ext uri="{BB962C8B-B14F-4D97-AF65-F5344CB8AC3E}">
        <p14:creationId xmlns:p14="http://schemas.microsoft.com/office/powerpoint/2010/main" val="3052247206"/>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22400" y="558799"/>
            <a:ext cx="7721599" cy="1739905"/>
          </a:xfrm>
          <a:effectLst/>
        </p:spPr>
        <p:txBody>
          <a:bodyPr/>
          <a:lstStyle/>
          <a:p>
            <a:pPr>
              <a:defRPr/>
            </a:pPr>
            <a:r>
              <a:rPr lang="ar-JO" sz="4800" dirty="0">
                <a:solidFill>
                  <a:schemeClr val="tx2"/>
                </a:solidFill>
                <a:effectLst>
                  <a:glow rad="127000">
                    <a:schemeClr val="bg1"/>
                  </a:glow>
                </a:effectLst>
                <a:ea typeface="ＭＳ Ｐゴシック" charset="0"/>
              </a:rPr>
              <a:t>الإنتظار مع الإنضباط</a:t>
            </a:r>
            <a:br>
              <a:rPr lang="ar-JO" sz="4800" dirty="0">
                <a:solidFill>
                  <a:schemeClr val="tx2"/>
                </a:solidFill>
                <a:effectLst>
                  <a:glow rad="127000">
                    <a:schemeClr val="bg1"/>
                  </a:glow>
                </a:effectLst>
                <a:ea typeface="ＭＳ Ｐゴシック" charset="0"/>
              </a:rPr>
            </a:br>
            <a:r>
              <a:rPr lang="ar-JO" sz="4800" dirty="0">
                <a:solidFill>
                  <a:schemeClr val="tx2"/>
                </a:solidFill>
                <a:effectLst>
                  <a:glow rad="127000">
                    <a:schemeClr val="bg1"/>
                  </a:glow>
                </a:effectLst>
                <a:ea typeface="ＭＳ Ｐゴシック" charset="0"/>
              </a:rPr>
              <a:t>يولد المسؤولية</a:t>
            </a:r>
            <a:endParaRPr lang="en-US" sz="4800" dirty="0">
              <a:solidFill>
                <a:schemeClr val="tx2"/>
              </a:solidFill>
              <a:effectLst>
                <a:glow rad="127000">
                  <a:schemeClr val="bg1"/>
                </a:glow>
              </a:effectLst>
              <a:ea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3</a:t>
            </a:r>
            <a:endParaRPr kumimoji="0" lang="en-US" sz="32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2455921"/>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389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idx="4294967295"/>
          </p:nvPr>
        </p:nvSpPr>
        <p:spPr/>
        <p:txBody>
          <a:bodyPr/>
          <a:lstStyle/>
          <a:p>
            <a:r>
              <a:rPr lang="en-US" b="1" dirty="0">
                <a:latin typeface="Arial" panose="020B0604020202020204" pitchFamily="34" charset="0"/>
                <a:cs typeface="Arial" panose="020B0604020202020204" pitchFamily="34" charset="0"/>
              </a:rPr>
              <a:t>It is Well With My Soul</a:t>
            </a:r>
          </a:p>
        </p:txBody>
      </p:sp>
      <p:pic>
        <p:nvPicPr>
          <p:cNvPr id="128002" name="Picture 2" descr="D:\Church\Background Pictures\Flowers\Flowers (1201 - 1500)\Flowers 1204.jpg"/>
          <p:cNvPicPr>
            <a:picLocks noChangeAspect="1" noChangeArrowheads="1"/>
          </p:cNvPicPr>
          <p:nvPr/>
        </p:nvPicPr>
        <p:blipFill>
          <a:blip r:embed="rId2" cstate="screen">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Text Box 3"/>
          <p:cNvSpPr txBox="1">
            <a:spLocks noChangeArrowheads="1"/>
          </p:cNvSpPr>
          <p:nvPr/>
        </p:nvSpPr>
        <p:spPr bwMode="auto">
          <a:xfrm>
            <a:off x="0" y="855133"/>
            <a:ext cx="9128125" cy="452431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خطيتي</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يا نعمة هذا الفكر المجيد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خطيتي ليس جزئياً بل الكل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مسمر على الصليب</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وأنا لا أتحملها بعد الآن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سبحوا الرب سبحوا الرب</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يا روحي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 متناسب مع</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a:t>
            </a:r>
            <a:endPar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المعروف جيدا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فإنه على ما يرام مع روح</a:t>
            </a:r>
            <a:r>
              <a:rPr lang="ar-JO" sz="3600" b="1" dirty="0">
                <a:solidFill>
                  <a:srgbClr val="FFFFFF"/>
                </a:solidFill>
                <a:latin typeface="Arial" panose="020B0604020202020204" pitchFamily="34" charset="0"/>
                <a:ea typeface="ＭＳ Ｐゴシック" charset="0"/>
                <a:cs typeface="Arial" panose="020B0604020202020204" pitchFamily="34" charset="0"/>
              </a:rPr>
              <a:t>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1317801"/>
      </p:ext>
    </p:extLst>
  </p:cSld>
  <p:clrMapOvr>
    <a:masterClrMapping/>
  </p:clrMapOvr>
  <p:transition>
    <p:blinds dir="vert"/>
  </p:transition>
</p:sld>
</file>

<file path=ppt/slides/slide2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5400" dirty="0">
                <a:effectLst>
                  <a:glow>
                    <a:schemeClr val="tx1"/>
                  </a:glow>
                </a:effectLst>
                <a:ea typeface="ＭＳ Ｐゴシック" charset="0"/>
              </a:rPr>
              <a:t>يؤيد الله </a:t>
            </a:r>
            <a:r>
              <a:rPr lang="ar-JO" sz="5400" dirty="0">
                <a:solidFill>
                  <a:srgbClr val="FFFF00"/>
                </a:solidFill>
                <a:effectLst>
                  <a:glow>
                    <a:schemeClr val="tx1"/>
                  </a:glow>
                </a:effectLst>
                <a:ea typeface="ＭＳ Ｐゴシック" charset="0"/>
              </a:rPr>
              <a:t>شمولياً</a:t>
            </a:r>
            <a:br>
              <a:rPr lang="en-US" sz="3600" dirty="0">
                <a:effectLst>
                  <a:glow>
                    <a:schemeClr val="tx1"/>
                  </a:glow>
                </a:effectLst>
                <a:ea typeface="ＭＳ Ｐゴシック" charset="0"/>
              </a:rPr>
            </a:br>
            <a:r>
              <a:rPr lang="en-US" sz="3600" dirty="0">
                <a:effectLst>
                  <a:glow>
                    <a:schemeClr val="tx1"/>
                  </a:glow>
                </a:effectLst>
                <a:ea typeface="ＭＳ Ｐゴシック" charset="0"/>
              </a:rPr>
              <a:t>(</a:t>
            </a:r>
            <a:r>
              <a:rPr lang="ar-JO" sz="3600" dirty="0">
                <a:effectLst>
                  <a:glow>
                    <a:schemeClr val="tx1"/>
                  </a:glow>
                </a:effectLst>
                <a:ea typeface="ＭＳ Ｐゴシック" charset="0"/>
              </a:rPr>
              <a:t>الفكرة الرئيسية في 2 تسالونيكي</a:t>
            </a:r>
            <a:r>
              <a:rPr lang="en-US" sz="3600" dirty="0">
                <a:effectLst>
                  <a:glow>
                    <a:schemeClr val="tx1"/>
                  </a:glow>
                </a:effectLst>
                <a:ea typeface="ＭＳ Ｐゴシック" charset="0"/>
              </a:rPr>
              <a:t>)</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لاهوت</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تطبيق</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584719"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Notched Right Arrow 6"/>
          <p:cNvSpPr/>
          <p:nvPr/>
        </p:nvSpPr>
        <p:spPr bwMode="auto">
          <a:xfrm>
            <a:off x="5570515" y="2695855"/>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46"/>
          <a:stretch/>
        </p:blipFill>
        <p:spPr bwMode="auto">
          <a:xfrm>
            <a:off x="3906425" y="-6423"/>
            <a:ext cx="228237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6"/>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7" r="27028"/>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200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ليأتي بالنضوج</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97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2. لاهوتياً : يعطينا الله </a:t>
            </a:r>
            <a:r>
              <a:rPr lang="ar-JO" sz="3600" dirty="0">
                <a:solidFill>
                  <a:srgbClr val="FFFF00"/>
                </a:solidFill>
                <a:effectLst>
                  <a:glow rad="127000">
                    <a:schemeClr val="tx1"/>
                  </a:glow>
                </a:effectLst>
                <a:ea typeface="ＭＳ Ｐゴシック" charset="0"/>
              </a:rPr>
              <a:t>الحق</a:t>
            </a:r>
            <a:r>
              <a:rPr lang="ar-JO" sz="3600" dirty="0">
                <a:effectLst>
                  <a:glow rad="127000">
                    <a:schemeClr val="tx1"/>
                  </a:glow>
                </a:effectLst>
                <a:ea typeface="ＭＳ Ｐゴシック" charset="0"/>
              </a:rPr>
              <a:t> لياتي بالإستقرار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2)</a:t>
            </a:r>
            <a:endParaRPr lang="en-US" sz="3600" dirty="0">
              <a:effectLst>
                <a:glow rad="127000">
                  <a:schemeClr val="tx1"/>
                </a:glow>
              </a:effectLst>
              <a:ea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45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3. عملياً : يولد الله </a:t>
            </a:r>
            <a:r>
              <a:rPr lang="ar-JO" sz="3600" dirty="0">
                <a:solidFill>
                  <a:srgbClr val="FFFF00"/>
                </a:solidFill>
                <a:effectLst>
                  <a:glow rad="127000">
                    <a:schemeClr val="tx1"/>
                  </a:glow>
                </a:effectLst>
                <a:ea typeface="ＭＳ Ｐゴシック" charset="0"/>
              </a:rPr>
              <a:t>الإنضباط</a:t>
            </a:r>
            <a:r>
              <a:rPr lang="ar-JO" sz="3600" dirty="0">
                <a:effectLst>
                  <a:glow rad="127000">
                    <a:schemeClr val="tx1"/>
                  </a:glow>
                </a:effectLst>
                <a:ea typeface="ＭＳ Ｐゴシック" charset="0"/>
              </a:rPr>
              <a:t> فينا ليبني المسؤولية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3)</a:t>
            </a:r>
            <a:br>
              <a:rPr lang="en-SG" sz="3600" dirty="0">
                <a:effectLst>
                  <a:glow rad="127000">
                    <a:schemeClr val="tx1"/>
                  </a:glow>
                </a:effectLst>
                <a:ea typeface="ＭＳ Ｐゴシック" charset="0"/>
              </a:rPr>
            </a:br>
            <a:endParaRPr lang="en-US" sz="3600" dirty="0">
              <a:effectLst>
                <a:glow rad="127000">
                  <a:schemeClr val="tx1"/>
                </a:glow>
              </a:effectLst>
              <a:ea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545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737920"/>
            <a:ext cx="9144000" cy="6096000"/>
          </a:xfrm>
          <a:prstGeom prst="rect">
            <a:avLst/>
          </a:prstGeom>
        </p:spPr>
      </p:pic>
      <p:sp>
        <p:nvSpPr>
          <p:cNvPr id="900098" name="Rectangle 2"/>
          <p:cNvSpPr>
            <a:spLocks noGrp="1" noChangeArrowheads="1"/>
          </p:cNvSpPr>
          <p:nvPr>
            <p:ph type="ctrTitle"/>
          </p:nvPr>
        </p:nvSpPr>
        <p:spPr>
          <a:xfrm>
            <a:off x="0" y="29469"/>
            <a:ext cx="9144000" cy="1159721"/>
          </a:xfrm>
          <a:solidFill>
            <a:srgbClr val="000000"/>
          </a:solidFill>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الصف الثالث مع الأخت ماروسلا</a:t>
            </a: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مدرسة القديسة مريم في موريس، مينيسوتا</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1398355858"/>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89189" y="859196"/>
            <a:ext cx="3810000" cy="5715000"/>
          </a:xfrm>
          <a:prstGeom prst="rect">
            <a:avLst/>
          </a:prstGeom>
        </p:spPr>
      </p:pic>
      <p:sp>
        <p:nvSpPr>
          <p:cNvPr id="900098" name="Rectangle 2"/>
          <p:cNvSpPr>
            <a:spLocks noGrp="1" noChangeArrowheads="1"/>
          </p:cNvSpPr>
          <p:nvPr>
            <p:ph type="ctrTitle"/>
          </p:nvPr>
        </p:nvSpPr>
        <p:spPr>
          <a:xfrm>
            <a:off x="0" y="29469"/>
            <a:ext cx="4394361" cy="1361279"/>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هيلين ب. مروسلا</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4749639" y="29469"/>
            <a:ext cx="4394361" cy="13612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مارك إيكلوند</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527905" y="1390748"/>
            <a:ext cx="4424344" cy="5046780"/>
          </a:xfrm>
          <a:prstGeom prst="rect">
            <a:avLst/>
          </a:prstGeom>
        </p:spPr>
      </p:pic>
    </p:spTree>
    <p:extLst>
      <p:ext uri="{BB962C8B-B14F-4D97-AF65-F5344CB8AC3E}">
        <p14:creationId xmlns:p14="http://schemas.microsoft.com/office/powerpoint/2010/main" val="1824001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مارك إيكلوند</a:t>
            </a:r>
            <a:endParaRPr lang="en-US" sz="36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2095500" y="774700"/>
            <a:ext cx="4940300" cy="6083300"/>
          </a:xfrm>
          <a:prstGeom prst="rect">
            <a:avLst/>
          </a:prstGeom>
        </p:spPr>
      </p:pic>
    </p:spTree>
    <p:extLst>
      <p:ext uri="{BB962C8B-B14F-4D97-AF65-F5344CB8AC3E}">
        <p14:creationId xmlns:p14="http://schemas.microsoft.com/office/powerpoint/2010/main" val="3489340671"/>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58291"/>
            <a:ext cx="9070975" cy="1143000"/>
          </a:xfrm>
        </p:spPr>
        <p:txBody>
          <a:bodyPr/>
          <a:lstStyle/>
          <a:p>
            <a:r>
              <a:rPr lang="ar-JO" sz="8800" dirty="0"/>
              <a:t>ماذا عنك؟</a:t>
            </a:r>
            <a:endParaRPr lang="en-US" sz="8800" dirty="0"/>
          </a:p>
        </p:txBody>
      </p:sp>
    </p:spTree>
    <p:extLst>
      <p:ext uri="{BB962C8B-B14F-4D97-AF65-F5344CB8AC3E}">
        <p14:creationId xmlns:p14="http://schemas.microsoft.com/office/powerpoint/2010/main" val="3798342132"/>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AE" sz="3600" dirty="0">
                <a:effectLst>
                  <a:glow rad="127000">
                    <a:schemeClr val="tx1"/>
                  </a:glow>
                </a:effectLst>
                <a:ea typeface="ＭＳ Ｐゴシック" charset="0"/>
              </a:rPr>
              <a:t>كيف </a:t>
            </a:r>
            <a:r>
              <a:rPr lang="ar-JO" sz="3600" dirty="0">
                <a:effectLst>
                  <a:glow rad="127000">
                    <a:schemeClr val="tx1"/>
                  </a:glow>
                </a:effectLst>
                <a:ea typeface="ＭＳ Ｐゴシック" charset="0"/>
              </a:rPr>
              <a:t>تتعامل مع </a:t>
            </a:r>
            <a:r>
              <a:rPr lang="ar-AE" sz="3600" dirty="0">
                <a:effectLst>
                  <a:glow rad="127000">
                    <a:schemeClr val="tx1"/>
                  </a:glow>
                </a:effectLst>
                <a:ea typeface="ＭＳ Ｐゴシック" charset="0"/>
              </a:rPr>
              <a:t>تأكيد</a:t>
            </a:r>
            <a:r>
              <a:rPr lang="ar-JO" sz="3600" dirty="0">
                <a:effectLst>
                  <a:glow rad="127000">
                    <a:schemeClr val="tx1"/>
                  </a:glow>
                </a:effectLst>
                <a:ea typeface="ＭＳ Ｐゴシック" charset="0"/>
              </a:rPr>
              <a:t>ات</a:t>
            </a:r>
            <a:r>
              <a:rPr lang="ar-AE" sz="3600" dirty="0">
                <a:effectLst>
                  <a:glow rad="127000">
                    <a:schemeClr val="tx1"/>
                  </a:glow>
                </a:effectLst>
                <a:ea typeface="ＭＳ Ｐゴシック" charset="0"/>
              </a:rPr>
              <a:t> الآخرين؟</a:t>
            </a:r>
            <a:endParaRPr lang="en-US" sz="36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734298" y="526760"/>
            <a:ext cx="8116974" cy="6331240"/>
          </a:xfrm>
          <a:prstGeom prst="rect">
            <a:avLst/>
          </a:prstGeom>
        </p:spPr>
      </p:pic>
      <p:sp>
        <p:nvSpPr>
          <p:cNvPr id="5" name="Rectangle 2">
            <a:extLst>
              <a:ext uri="{FF2B5EF4-FFF2-40B4-BE49-F238E27FC236}">
                <a16:creationId xmlns:a16="http://schemas.microsoft.com/office/drawing/2014/main" id="{B9D4A7A5-FBB4-8740-9F1A-1F77F0A2350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a:t>
            </a:r>
            <a:r>
              <a:rPr lang="ar-SA" sz="4800" b="1" dirty="0" err="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تسالونيكي</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93424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71714" name="Picture 2" descr="https://www.livingallin.biz/wp-content/uploads/2017/03/Words-of-Affirmation-600x300.png">
            <a:extLst>
              <a:ext uri="{FF2B5EF4-FFF2-40B4-BE49-F238E27FC236}">
                <a16:creationId xmlns:a16="http://schemas.microsoft.com/office/drawing/2014/main" id="{12841B02-CCD1-0647-9049-BF6F0D38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1181100"/>
            <a:ext cx="9210676" cy="46053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19888" y="1645150"/>
            <a:ext cx="6942322" cy="1080120"/>
          </a:xfrm>
          <a:solidFill>
            <a:srgbClr val="6C6B6C"/>
          </a:solidFill>
          <a:effectLst/>
        </p:spPr>
        <p:txBody>
          <a:bodyPr/>
          <a:lstStyle/>
          <a:p>
            <a:pPr>
              <a:defRPr/>
            </a:pPr>
            <a:r>
              <a:rPr lang="ar-JO" sz="6600" dirty="0">
                <a:effectLst/>
                <a:ea typeface="ＭＳ Ｐゴシック" charset="0"/>
              </a:rPr>
              <a:t>كلمات التأييد</a:t>
            </a:r>
            <a:endParaRPr lang="en-US" sz="6600" dirty="0">
              <a:effectLst/>
              <a:ea typeface="ＭＳ Ｐゴシック" charset="0"/>
            </a:endParaRPr>
          </a:p>
        </p:txBody>
      </p:sp>
    </p:spTree>
    <p:extLst>
      <p:ext uri="{BB962C8B-B14F-4D97-AF65-F5344CB8AC3E}">
        <p14:creationId xmlns:p14="http://schemas.microsoft.com/office/powerpoint/2010/main" val="403088514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idx="4294967295"/>
          </p:nvPr>
        </p:nvSpPr>
        <p:spPr/>
        <p:txBody>
          <a:bodyPr/>
          <a:lstStyle/>
          <a:p>
            <a:r>
              <a:rPr lang="en-US" dirty="0"/>
              <a:t>It is Well With My Soul 3</a:t>
            </a:r>
          </a:p>
        </p:txBody>
      </p:sp>
      <p:pic>
        <p:nvPicPr>
          <p:cNvPr id="129026" name="Picture 2" descr="C:\pics\Clouds &amp; Sky\Clouds &amp; Sky (0001 - 0300)\Clouds &amp; Sky 0055.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Text Box 3"/>
          <p:cNvSpPr txBox="1">
            <a:spLocks noChangeArrowheads="1"/>
          </p:cNvSpPr>
          <p:nvPr/>
        </p:nvSpPr>
        <p:spPr bwMode="auto">
          <a:xfrm>
            <a:off x="0" y="639763"/>
            <a:ext cx="9144000" cy="452431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ويا رب </a:t>
            </a:r>
            <a:r>
              <a:rPr lang="ar-JO" sz="3600" b="1" dirty="0">
                <a:solidFill>
                  <a:srgbClr val="FFFFFF"/>
                </a:solidFill>
                <a:latin typeface="Arial" panose="020B0604020202020204" pitchFamily="34" charset="0"/>
                <a:ea typeface="ＭＳ Ｐゴシック" charset="0"/>
                <a:cs typeface="Arial" panose="020B0604020202020204" pitchFamily="34" charset="0"/>
              </a:rPr>
              <a:t>أ</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سرع اليوم</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عندما يكون ايماني البصر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تتراجع الغيوم كتمرير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يجب أن يتردد صوت </a:t>
            </a:r>
            <a:r>
              <a:rPr lang="ar-JO" sz="3600" b="1" dirty="0">
                <a:solidFill>
                  <a:srgbClr val="FFFFFF"/>
                </a:solidFill>
                <a:latin typeface="Arial" panose="020B0604020202020204" pitchFamily="34" charset="0"/>
                <a:ea typeface="ＭＳ Ｐゴシック" charset="0"/>
                <a:cs typeface="Arial" panose="020B0604020202020204" pitchFamily="34" charset="0"/>
              </a:rPr>
              <a:t>البوق</a:t>
            </a:r>
            <a:endPar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والرب ينزل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مع ذلك إنه جيد مع روحي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 متناسب مع</a:t>
            </a:r>
            <a:r>
              <a:rPr lang="ar-JO" sz="3600" b="1" dirty="0">
                <a:solidFill>
                  <a:srgbClr val="FFFFFF"/>
                </a:solidFill>
                <a:latin typeface="Arial" panose="020B0604020202020204" pitchFamily="34" charset="0"/>
                <a:ea typeface="ＭＳ Ｐゴシック" charset="0"/>
                <a:cs typeface="Arial" panose="020B0604020202020204" pitchFamily="34" charset="0"/>
              </a:rPr>
              <a:t>ي</a:t>
            </a:r>
            <a:endPar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فمن المعروف جيد</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AE"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فإنه على ما يرام مع نفسي.</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4131504"/>
      </p:ext>
    </p:extLst>
  </p:cSld>
  <p:clrMapOvr>
    <a:masterClrMapping/>
  </p:clrMapOvr>
  <p:transition>
    <p:cove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928043752"/>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370690" name="Picture 2" descr="https://izquotes.com/quotes-pictures/quote-we-will-never-recognize-the-true-value-of-our-own-lives-until-we-affirm-the-value-in-the-life-of-ronald-reagan-261524.jpg">
            <a:extLst>
              <a:ext uri="{FF2B5EF4-FFF2-40B4-BE49-F238E27FC236}">
                <a16:creationId xmlns:a16="http://schemas.microsoft.com/office/drawing/2014/main" id="{B9A816EA-5622-3243-A89A-1AA1ABBAD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0525"/>
            <a:ext cx="9144000" cy="43084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617062" y="1234928"/>
            <a:ext cx="6317932" cy="2814559"/>
          </a:xfrm>
          <a:solidFill>
            <a:schemeClr val="tx1"/>
          </a:solidFill>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لن ندرك أبداً القيمة الحقيقية لحياتنا                 حتى نؤكد قيمتها في حياة الآخرين.</a:t>
            </a:r>
            <a:br>
              <a:rPr lang="ar-JO" sz="2800" dirty="0">
                <a:effectLst>
                  <a:glow rad="127000">
                    <a:schemeClr val="tx1"/>
                  </a:glow>
                </a:effectLst>
                <a:ea typeface="ＭＳ Ｐゴシック" charset="0"/>
              </a:rPr>
            </a:br>
            <a:br>
              <a:rPr lang="en-US" sz="2800" dirty="0">
                <a:effectLst>
                  <a:glow rad="127000">
                    <a:schemeClr val="tx1"/>
                  </a:glow>
                </a:effectLst>
                <a:ea typeface="ＭＳ Ｐゴシック" charset="0"/>
              </a:rPr>
            </a:b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JO" sz="2800" dirty="0">
                <a:effectLst>
                  <a:glow rad="127000">
                    <a:schemeClr val="tx1"/>
                  </a:glow>
                </a:effectLst>
                <a:ea typeface="ＭＳ Ｐゴシック" charset="0"/>
              </a:rPr>
              <a:t> رونالد ريغان </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2964424900"/>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pPr>
              <a:defRPr/>
            </a:pPr>
            <a:r>
              <a:rPr lang="ar-JO" sz="5400" dirty="0">
                <a:solidFill>
                  <a:schemeClr val="accent3"/>
                </a:solidFill>
              </a:rPr>
              <a:t>كيف تعيش؟</a:t>
            </a:r>
            <a:endParaRPr lang="en-US" sz="5400" dirty="0">
              <a:solidFill>
                <a:schemeClr val="accent3"/>
              </a:solidFill>
            </a:endParaRPr>
          </a:p>
        </p:txBody>
      </p:sp>
      <p:sp>
        <p:nvSpPr>
          <p:cNvPr id="166914" name="Title 1"/>
          <p:cNvSpPr txBox="1">
            <a:spLocks/>
          </p:cNvSpPr>
          <p:nvPr/>
        </p:nvSpPr>
        <p:spPr bwMode="auto">
          <a:xfrm>
            <a:off x="1636713" y="2276475"/>
            <a:ext cx="6447113"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en-US" sz="4400" b="1" dirty="0">
                <a:solidFill>
                  <a:srgbClr val="000000"/>
                </a:solidFill>
                <a:latin typeface="Arial" panose="020B0604020202020204" pitchFamily="34" charset="0"/>
                <a:cs typeface="Arial" panose="020B0604020202020204" pitchFamily="34" charset="0"/>
              </a:rPr>
              <a:t>	</a:t>
            </a:r>
            <a:r>
              <a:rPr lang="ar-JO" sz="4400" b="1" dirty="0">
                <a:solidFill>
                  <a:srgbClr val="000000"/>
                </a:solidFill>
                <a:latin typeface="Arial" panose="020B0604020202020204" pitchFamily="34" charset="0"/>
                <a:cs typeface="Arial" panose="020B0604020202020204" pitchFamily="34" charset="0"/>
              </a:rPr>
              <a:t>عش وكأن المسيح </a:t>
            </a:r>
          </a:p>
          <a:p>
            <a:pPr algn="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صُلِب بالأمس</a:t>
            </a:r>
          </a:p>
          <a:p>
            <a:pPr algn="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قام اليوم</a:t>
            </a:r>
          </a:p>
          <a:p>
            <a:pPr algn="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وآتٍ غداً</a:t>
            </a:r>
            <a:r>
              <a:rPr lang="en-US" sz="4400" b="1" dirty="0">
                <a:solidFill>
                  <a:srgbClr val="000000"/>
                </a:solidFill>
                <a:latin typeface="Arial" panose="020B0604020202020204" pitchFamily="34" charset="0"/>
                <a:cs typeface="Arial" panose="020B0604020202020204" pitchFamily="34" charset="0"/>
              </a:rPr>
              <a:t> </a:t>
            </a:r>
          </a:p>
        </p:txBody>
      </p:sp>
      <p:sp>
        <p:nvSpPr>
          <p:cNvPr id="166915" name="Title 1"/>
          <p:cNvSpPr txBox="1">
            <a:spLocks/>
          </p:cNvSpPr>
          <p:nvPr/>
        </p:nvSpPr>
        <p:spPr bwMode="auto">
          <a:xfrm>
            <a:off x="3132138" y="5589588"/>
            <a:ext cx="5586412"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fontAlgn="base">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مارتن لوثر</a:t>
            </a:r>
            <a:endParaRPr lang="en-US" sz="4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29293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4" name="Picture 1" descr="Picture 1"/>
          <p:cNvPicPr>
            <a:picLocks noChangeAspect="1"/>
          </p:cNvPicPr>
          <p:nvPr/>
        </p:nvPicPr>
        <p:blipFill>
          <a:blip r:embed="rId3"/>
          <a:stretch>
            <a:fillRect/>
          </a:stretch>
        </p:blipFill>
        <p:spPr>
          <a:xfrm>
            <a:off x="0" y="833437"/>
            <a:ext cx="9144000" cy="6024564"/>
          </a:xfrm>
          <a:prstGeom prst="rect">
            <a:avLst/>
          </a:prstGeom>
          <a:ln w="12700">
            <a:miter lim="400000"/>
          </a:ln>
        </p:spPr>
      </p:pic>
      <p:sp>
        <p:nvSpPr>
          <p:cNvPr id="2025" name="Rectangle 2"/>
          <p:cNvSpPr txBox="1">
            <a:spLocks noGrp="1"/>
          </p:cNvSpPr>
          <p:nvPr>
            <p:ph type="title" idx="4294967295"/>
          </p:nvPr>
        </p:nvSpPr>
        <p:spPr>
          <a:xfrm>
            <a:off x="0" y="-119063"/>
            <a:ext cx="9144000" cy="992188"/>
          </a:xfrm>
          <a:prstGeom prst="rect">
            <a:avLst/>
          </a:prstGeom>
        </p:spPr>
        <p:txBody>
          <a:bodyPr/>
          <a:lstStyle>
            <a:lvl1pPr>
              <a:defRPr sz="5400"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نراه"</a:t>
            </a:r>
            <a:endParaRPr dirty="0">
              <a:latin typeface="Arial" panose="020B0604020202020204" pitchFamily="34" charset="0"/>
              <a:cs typeface="Arial" panose="020B0604020202020204" pitchFamily="34" charset="0"/>
            </a:endParaRPr>
          </a:p>
        </p:txBody>
      </p:sp>
      <p:sp>
        <p:nvSpPr>
          <p:cNvPr id="2026" name="Rectangle 2"/>
          <p:cNvSpPr txBox="1"/>
          <p:nvPr/>
        </p:nvSpPr>
        <p:spPr>
          <a:xfrm>
            <a:off x="0" y="1154488"/>
            <a:ext cx="905256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800" b="1" i="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800"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Arial"/>
              </a:rPr>
              <a:t>غنتها ساندي باتي</a:t>
            </a:r>
            <a:endParaRPr kumimoji="0" sz="4800"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Arial"/>
            </a:endParaRPr>
          </a:p>
        </p:txBody>
      </p:sp>
      <p:grpSp>
        <p:nvGrpSpPr>
          <p:cNvPr id="2" name="Rectangle 3">
            <a:extLst>
              <a:ext uri="{FF2B5EF4-FFF2-40B4-BE49-F238E27FC236}">
                <a16:creationId xmlns:a16="http://schemas.microsoft.com/office/drawing/2014/main" id="{A65EFD8B-D23B-3698-BC22-43ADF93CA6F0}"/>
              </a:ext>
            </a:extLst>
          </p:cNvPr>
          <p:cNvGrpSpPr/>
          <p:nvPr/>
        </p:nvGrpSpPr>
        <p:grpSpPr>
          <a:xfrm>
            <a:off x="-36514" y="6381326"/>
            <a:ext cx="9180516" cy="476675"/>
            <a:chOff x="-1" y="-1"/>
            <a:chExt cx="9180514" cy="476674"/>
          </a:xfrm>
        </p:grpSpPr>
        <p:sp>
          <p:nvSpPr>
            <p:cNvPr id="3" name="Rectangle">
              <a:extLst>
                <a:ext uri="{FF2B5EF4-FFF2-40B4-BE49-F238E27FC236}">
                  <a16:creationId xmlns:a16="http://schemas.microsoft.com/office/drawing/2014/main" id="{442A1292-67CA-C98A-25C3-FA5EAFF8675E}"/>
                </a:ext>
              </a:extLst>
            </p:cNvPr>
            <p:cNvSpPr/>
            <p:nvPr/>
          </p:nvSpPr>
          <p:spPr>
            <a:xfrm>
              <a:off x="-1" y="-1"/>
              <a:ext cx="9180514" cy="476674"/>
            </a:xfrm>
            <a:prstGeom prst="rect">
              <a:avLst/>
            </a:prstGeom>
            <a:solidFill>
              <a:srgbClr val="000514"/>
            </a:solidFill>
            <a:ln w="12700" cap="flat">
              <a:noFill/>
              <a:miter lim="400000"/>
            </a:ln>
            <a:effectLst>
              <a:outerShdw blurRad="63500" dist="35921" dir="2700000" rotWithShape="0">
                <a:srgbClr val="000514">
                  <a:alpha val="74998"/>
                </a:srgbClr>
              </a:outerShdw>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500"/>
                </a:spcBef>
                <a:spcAft>
                  <a:spcPts val="0"/>
                </a:spcAft>
                <a:buClrTx/>
                <a:buSzTx/>
                <a:buFontTx/>
                <a:buNone/>
                <a:tabLst/>
                <a:defRPr/>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4" name="د. ريك جريفيث•   الهيئة الانجيلية الثقافية- الأردن• BibleStudyDownloads.org">
              <a:extLst>
                <a:ext uri="{FF2B5EF4-FFF2-40B4-BE49-F238E27FC236}">
                  <a16:creationId xmlns:a16="http://schemas.microsoft.com/office/drawing/2014/main" id="{56F6E786-89EA-C2B9-175E-23A8BF018B84}"/>
                </a:ext>
              </a:extLst>
            </p:cNvPr>
            <p:cNvSpPr txBox="1"/>
            <p:nvPr/>
          </p:nvSpPr>
          <p:spPr>
            <a:xfrm>
              <a:off x="45719" y="38283"/>
              <a:ext cx="9089074" cy="400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457200" rtl="1" eaLnBrk="1" fontAlgn="auto" latinLnBrk="0" hangingPunct="0">
                <a:lnSpc>
                  <a:spcPct val="100000"/>
                </a:lnSpc>
                <a:spcBef>
                  <a:spcPts val="400"/>
                </a:spcBef>
                <a:spcAft>
                  <a:spcPts val="0"/>
                </a:spcAft>
                <a:buClrTx/>
                <a:buSzTx/>
                <a:buFontTx/>
                <a:buNone/>
                <a:tabLst/>
                <a:defRPr sz="2000"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د. ريك جريفيث</a:t>
              </a:r>
              <a:r>
                <a:rPr kumimoji="0" lang="en-US"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الهيئة</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الانجيلية</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الثقافية</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الأردنBibleStudyDownloads.org</a:t>
              </a:r>
              <a:r>
                <a:rPr kumimoji="0" lang="en-US"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  </a:t>
              </a:r>
              <a:endPar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8"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29" name="Rectangle 3"/>
          <p:cNvSpPr txBox="1">
            <a:spLocks noGrp="1"/>
          </p:cNvSpPr>
          <p:nvPr>
            <p:ph type="title" idx="4294967295"/>
          </p:nvPr>
        </p:nvSpPr>
        <p:spPr>
          <a:xfrm>
            <a:off x="3200400" y="4191000"/>
            <a:ext cx="3505200" cy="2362200"/>
          </a:xfrm>
          <a:prstGeom prst="rect">
            <a:avLst/>
          </a:prstGeom>
          <a:effectLst>
            <a:outerShdw blurRad="63500" dist="35921" dir="2700000" rotWithShape="0">
              <a:srgbClr val="000000">
                <a:alpha val="74998"/>
              </a:srgbClr>
            </a:outerShdw>
          </a:effectLst>
        </p:spPr>
        <p:txBody>
          <a:bodyPr anchor="t"/>
          <a:lstStyle>
            <a:lvl1pPr algn="l">
              <a:lnSpc>
                <a:spcPct val="90000"/>
              </a:lnSpc>
              <a:spcBef>
                <a:spcPts val="1000"/>
              </a:spcBef>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ستنفتح</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السموات</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1" name="Picture 2" descr="Picture 2"/>
          <p:cNvPicPr>
            <a:picLocks noChangeAspect="1"/>
          </p:cNvPicPr>
          <p:nvPr/>
        </p:nvPicPr>
        <p:blipFill>
          <a:blip r:embed="rId2"/>
          <a:stretch>
            <a:fillRect/>
          </a:stretch>
        </p:blipFill>
        <p:spPr>
          <a:xfrm>
            <a:off x="0" y="0"/>
            <a:ext cx="9144000" cy="6861175"/>
          </a:xfrm>
          <a:prstGeom prst="rect">
            <a:avLst/>
          </a:prstGeom>
          <a:ln w="12700">
            <a:miter lim="400000"/>
          </a:ln>
        </p:spPr>
      </p:pic>
      <p:sp>
        <p:nvSpPr>
          <p:cNvPr id="2032" name="Rectangle 3"/>
          <p:cNvSpPr txBox="1">
            <a:spLocks noGrp="1"/>
          </p:cNvSpPr>
          <p:nvPr>
            <p:ph type="title" idx="4294967295"/>
          </p:nvPr>
        </p:nvSpPr>
        <p:spPr>
          <a:xfrm>
            <a:off x="457200" y="432227"/>
            <a:ext cx="8229600" cy="830997"/>
          </a:xfrm>
          <a:prstGeom prst="rect">
            <a:avLst/>
          </a:prstGeom>
          <a:ln w="12700">
            <a:miter lim="400000"/>
          </a:ln>
        </p:spPr>
        <p:txBody>
          <a:bodyPr lIns="45719" rIns="45719" anchor="ctr">
            <a:spAutoFit/>
          </a:bodyPr>
          <a:lstStyle>
            <a:lvl1pPr>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تحضيرًا لدخولهِ... </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4" name="Picture 2" descr="Picture 2"/>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035" name="Rectangle 3"/>
          <p:cNvSpPr txBox="1">
            <a:spLocks noGrp="1"/>
          </p:cNvSpPr>
          <p:nvPr>
            <p:ph type="title"/>
          </p:nvPr>
        </p:nvSpPr>
        <p:spPr>
          <a:xfrm>
            <a:off x="5334000" y="381000"/>
            <a:ext cx="3581400" cy="6308725"/>
          </a:xfrm>
          <a:prstGeom prst="rect">
            <a:avLst/>
          </a:prstGeom>
          <a:effectLst>
            <a:outerShdw blurRad="63500" dist="35921" dir="2700000" rotWithShape="0">
              <a:srgbClr val="000000">
                <a:alpha val="74998"/>
              </a:srgbClr>
            </a:outerShdw>
          </a:effectLst>
        </p:spPr>
        <p:txBody>
          <a:bodyPr/>
          <a:lstStyle/>
          <a:p>
            <a:pPr>
              <a:defRPr b="1">
                <a:solidFill>
                  <a:schemeClr val="accent3">
                    <a:lumOff val="44000"/>
                  </a:schemeClr>
                </a:solidFill>
              </a:defRPr>
            </a:pPr>
            <a:r>
              <a:rPr lang="ar-JO" dirty="0"/>
              <a:t>ستصفق</a:t>
            </a:r>
            <a:br>
              <a:rPr lang="ar-JO" dirty="0"/>
            </a:br>
            <a:r>
              <a:rPr lang="ar-JO" dirty="0"/>
              <a:t>له النجوم</a:t>
            </a:r>
            <a:br>
              <a:rPr lang="ar-JO" dirty="0"/>
            </a:br>
            <a:r>
              <a:rPr lang="ar-JO" dirty="0"/>
              <a:t>برعود</a:t>
            </a:r>
            <a:br>
              <a:rPr lang="ar-JO" dirty="0"/>
            </a:br>
            <a:r>
              <a:rPr lang="ar-JO" dirty="0"/>
              <a:t>التسبيح</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38" name="Rectangle 3"/>
          <p:cNvSpPr txBox="1">
            <a:spLocks noGrp="1"/>
          </p:cNvSpPr>
          <p:nvPr>
            <p:ph type="title" idx="4294967295"/>
          </p:nvPr>
        </p:nvSpPr>
        <p:spPr>
          <a:xfrm>
            <a:off x="228600" y="0"/>
            <a:ext cx="2743200" cy="6553200"/>
          </a:xfrm>
          <a:prstGeom prst="rect">
            <a:avLst/>
          </a:prstGeom>
          <a:effectLst>
            <a:outerShdw blurRad="63500" dist="35921" dir="2700000" rotWithShape="0">
              <a:srgbClr val="000000">
                <a:alpha val="74998"/>
              </a:srgbClr>
            </a:outerShdw>
          </a:effectLst>
        </p:spPr>
        <p:txBody>
          <a:bodyPr/>
          <a:lstStyle>
            <a:lvl1pPr algn="l">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النور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العذب</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في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عينية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سيقوّي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الذين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ينتظرونه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41"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a:bodyPr>
          <a:lstStyle>
            <a:lvl1pPr defTabSz="768095">
              <a:defRPr sz="3696"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وسنراه حينئذ وجهًا لوجه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3363087960"/>
              </p:ext>
            </p:extLst>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السفر</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الكلمة المفتاحية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حياة بولس</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العقيدة الرئيسية</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40-49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44-47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يعقوب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الأعمال</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غلاطية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التبرير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الأولى</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الإختطاف</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تسالونيكي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الضيقة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الثانية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الأخرويات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التقديس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كورنثوس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الرسولية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56-57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رومية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البر</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الرحلة الثالثة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الخلاص</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57-59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لوقا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السيادة 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علم الإرساليات</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323691" y="76201"/>
            <a:ext cx="4498218"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ar-JO" altLang="zh-CN" sz="2800" b="1" dirty="0">
                <a:solidFill>
                  <a:schemeClr val="tx1"/>
                </a:solidFill>
                <a:effectLst/>
                <a:latin typeface="Arial" panose="020B0604020202020204" pitchFamily="34" charset="0"/>
                <a:ea typeface="ＭＳ Ｐゴシック" charset="0"/>
                <a:cs typeface="Arial" panose="020B0604020202020204" pitchFamily="34" charset="0"/>
              </a:rPr>
              <a:t>الكلمات المفتاحية لأسفار العهد الجديد</a:t>
            </a:r>
            <a:endParaRPr lang="en-US" sz="2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8182" name="Text Box 3"/>
          <p:cNvSpPr txBox="1">
            <a:spLocks noChangeArrowheads="1"/>
          </p:cNvSpPr>
          <p:nvPr/>
        </p:nvSpPr>
        <p:spPr bwMode="auto">
          <a:xfrm>
            <a:off x="8578854" y="44454"/>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3"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44" name="Rectangle 3"/>
          <p:cNvSpPr txBox="1">
            <a:spLocks noGrp="1"/>
          </p:cNvSpPr>
          <p:nvPr>
            <p:ph type="title" idx="4294967295"/>
          </p:nvPr>
        </p:nvSpPr>
        <p:spPr>
          <a:xfrm>
            <a:off x="762000" y="4918502"/>
            <a:ext cx="7772400" cy="830997"/>
          </a:xfrm>
          <a:prstGeom prst="rect">
            <a:avLst/>
          </a:prstGeom>
          <a:ln w="12700">
            <a:miter lim="400000"/>
          </a:ln>
        </p:spPr>
        <p:txBody>
          <a:bodyPr lIns="45719" rIns="45719" anchor="ctr">
            <a:spAutoFit/>
          </a:bodyPr>
          <a:lstStyle>
            <a:lvl1pPr>
              <a:defRPr b="1">
                <a:solidFill>
                  <a:schemeClr val="accent3">
                    <a:lumOff val="44000"/>
                  </a:schemeClr>
                </a:solidFill>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سوف نراه</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
        <p:nvSpPr>
          <p:cNvPr id="2045" name="Rectangle 3"/>
          <p:cNvSpPr txBox="1"/>
          <p:nvPr/>
        </p:nvSpPr>
        <p:spPr>
          <a:xfrm>
            <a:off x="807719" y="5604302"/>
            <a:ext cx="768096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800" b="1">
                <a:solidFill>
                  <a:schemeClr val="accent3">
                    <a:lumOff val="44000"/>
                  </a:schemeClr>
                </a:solidFill>
                <a:effectLst>
                  <a:glow rad="228600">
                    <a:schemeClr val="tx1">
                      <a:alpha val="77101"/>
                    </a:schemeClr>
                  </a:glow>
                </a:effectLst>
                <a:latin typeface="Arial"/>
                <a:ea typeface="Arial"/>
                <a:cs typeface="Arial"/>
              </a:defRPr>
            </a:lvl1pPr>
            <a:lvl2pPr indent="0" algn="ctr">
              <a:defRPr sz="4400"/>
            </a:lvl2pPr>
            <a:lvl3pPr indent="0" algn="ctr">
              <a:defRPr sz="4400"/>
            </a:lvl3pPr>
            <a:lvl4pPr indent="0" algn="ctr">
              <a:defRPr sz="4400"/>
            </a:lvl4pPr>
            <a:lvl5pPr indent="0" algn="ctr">
              <a:defRPr sz="4400"/>
            </a:lvl5pPr>
            <a:lvl6pPr indent="457200" algn="ctr">
              <a:defRPr sz="4400"/>
            </a:lvl6pPr>
            <a:lvl7pPr indent="914400" algn="ctr">
              <a:defRPr sz="4400"/>
            </a:lvl7pPr>
            <a:lvl8pPr indent="1371600" algn="ctr">
              <a:defRPr sz="4400"/>
            </a:lvl8pPr>
            <a:lvl9pPr indent="1828800" algn="ctr">
              <a:defRPr sz="4400"/>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80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Times New Roman"/>
              </a:rPr>
              <a:t>سوف نراه</a:t>
            </a:r>
            <a:endParaRPr kumimoji="0" sz="480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45">
                                            <p:bg/>
                                          </p:spTgt>
                                        </p:tgtEl>
                                        <p:attrNameLst>
                                          <p:attrName>style.visibility</p:attrName>
                                        </p:attrNameLst>
                                      </p:cBhvr>
                                      <p:to>
                                        <p:strVal val="visible"/>
                                      </p:to>
                                    </p:set>
                                    <p:animEffect transition="in" filter="fade">
                                      <p:cBhvr>
                                        <p:cTn id="7" dur="2000"/>
                                        <p:tgtEl>
                                          <p:spTgt spid="2045">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p:tmAbs val="0"/>
                                  </p:iterate>
                                  <p:childTnLst>
                                    <p:set>
                                      <p:cBhvr>
                                        <p:cTn id="10" fill="hold"/>
                                        <p:tgtEl>
                                          <p:spTgt spid="2045">
                                            <p:txEl>
                                              <p:pRg st="0" end="0"/>
                                            </p:txEl>
                                          </p:spTgt>
                                        </p:tgtEl>
                                        <p:attrNameLst>
                                          <p:attrName>style.visibility</p:attrName>
                                        </p:attrNameLst>
                                      </p:cBhvr>
                                      <p:to>
                                        <p:strVal val="visible"/>
                                      </p:to>
                                    </p:set>
                                    <p:animEffect transition="in" filter="fade">
                                      <p:cBhvr>
                                        <p:cTn id="11" dur="2000"/>
                                        <p:tgtEl>
                                          <p:spTgt spid="20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5" grpId="0" build="p" bldLvl="5" animBg="1" advAuto="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7" name="Picture 2" descr="Picture 2"/>
          <p:cNvPicPr>
            <a:picLocks noChangeAspect="1"/>
          </p:cNvPicPr>
          <p:nvPr/>
        </p:nvPicPr>
        <p:blipFill>
          <a:blip r:embed="rId2"/>
          <a:stretch>
            <a:fillRect/>
          </a:stretch>
        </p:blipFill>
        <p:spPr>
          <a:xfrm>
            <a:off x="0" y="0"/>
            <a:ext cx="9144000" cy="7061200"/>
          </a:xfrm>
          <a:prstGeom prst="rect">
            <a:avLst/>
          </a:prstGeom>
          <a:ln w="12700">
            <a:miter lim="400000"/>
          </a:ln>
        </p:spPr>
      </p:pic>
      <p:sp>
        <p:nvSpPr>
          <p:cNvPr id="2048" name="Rectangle 3"/>
          <p:cNvSpPr txBox="1">
            <a:spLocks noGrp="1"/>
          </p:cNvSpPr>
          <p:nvPr>
            <p:ph type="title" idx="4294967295"/>
          </p:nvPr>
        </p:nvSpPr>
        <p:spPr>
          <a:xfrm>
            <a:off x="685800" y="4495800"/>
            <a:ext cx="7924800" cy="1981200"/>
          </a:xfrm>
          <a:prstGeom prst="rect">
            <a:avLst/>
          </a:prstGeom>
        </p:spPr>
        <p:txBody>
          <a:bodyPr/>
          <a:lstStyle/>
          <a:p>
            <a:pPr>
              <a:defRPr b="1">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كل مجده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51" name="Rectangle 3"/>
          <p:cNvSpPr txBox="1">
            <a:spLocks noGrp="1"/>
          </p:cNvSpPr>
          <p:nvPr>
            <p:ph type="title" idx="4294967295"/>
          </p:nvPr>
        </p:nvSpPr>
        <p:spPr>
          <a:xfrm>
            <a:off x="2743200" y="1371600"/>
            <a:ext cx="3962400" cy="1905000"/>
          </a:xfrm>
          <a:prstGeom prst="rect">
            <a:avLst/>
          </a:prstGeom>
        </p:spPr>
        <p:txBody>
          <a:bodyPr/>
          <a:lstStyle>
            <a:lvl1pPr>
              <a:defRPr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نراه</a:t>
            </a:r>
            <a:endParaRPr dirty="0">
              <a:latin typeface="Arial" panose="020B0604020202020204" pitchFamily="34" charset="0"/>
              <a:cs typeface="Arial" panose="020B0604020202020204" pitchFamily="34" charset="0"/>
            </a:endParaRPr>
          </a:p>
        </p:txBody>
      </p:sp>
      <p:sp>
        <p:nvSpPr>
          <p:cNvPr id="2052" name="Rectangle 3"/>
          <p:cNvSpPr txBox="1"/>
          <p:nvPr/>
        </p:nvSpPr>
        <p:spPr>
          <a:xfrm>
            <a:off x="2788919" y="3505825"/>
            <a:ext cx="3870962"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400" b="1">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سوف</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نراه</a:t>
            </a:r>
            <a:endParaRPr kumimoji="0"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52">
                                            <p:bg/>
                                          </p:spTgt>
                                        </p:tgtEl>
                                        <p:attrNameLst>
                                          <p:attrName>style.visibility</p:attrName>
                                        </p:attrNameLst>
                                      </p:cBhvr>
                                      <p:to>
                                        <p:strVal val="visible"/>
                                      </p:to>
                                    </p:set>
                                    <p:animEffect transition="in" filter="fade">
                                      <p:cBhvr>
                                        <p:cTn id="7" dur="500"/>
                                        <p:tgtEl>
                                          <p:spTgt spid="2052">
                                            <p:bg/>
                                          </p:spTgt>
                                        </p:tgtEl>
                                      </p:cBhvr>
                                    </p:animEffect>
                                  </p:childTnLst>
                                </p:cTn>
                              </p:par>
                              <p:par>
                                <p:cTn id="8" presetID="10" presetClass="entr" presetSubtype="0" fill="hold" grpId="0" nodeType="withEffect">
                                  <p:stCondLst>
                                    <p:cond delay="0"/>
                                  </p:stCondLst>
                                  <p:iterate>
                                    <p:tmAbs val="0"/>
                                  </p:iterate>
                                  <p:childTnLst>
                                    <p:set>
                                      <p:cBhvr>
                                        <p:cTn id="9" fill="hold"/>
                                        <p:tgtEl>
                                          <p:spTgt spid="2052">
                                            <p:txEl>
                                              <p:pRg st="0" end="0"/>
                                            </p:txEl>
                                          </p:spTgt>
                                        </p:tgtEl>
                                        <p:attrNameLst>
                                          <p:attrName>style.visibility</p:attrName>
                                        </p:attrNameLst>
                                      </p:cBhvr>
                                      <p:to>
                                        <p:strVal val="visible"/>
                                      </p:to>
                                    </p:set>
                                    <p:animEffect transition="in" filter="fade">
                                      <p:cBhvr>
                                        <p:cTn id="10" dur="500"/>
                                        <p:tgtEl>
                                          <p:spTgt spid="2052">
                                            <p:txEl>
                                              <p:pRg st="0" end="0"/>
                                            </p:txEl>
                                          </p:spTgt>
                                        </p:tgtEl>
                                      </p:cBhvr>
                                    </p:animEffect>
                                  </p:childTnLst>
                                </p:cTn>
                              </p:par>
                              <p:par>
                                <p:cTn id="11" presetID="10" presetClass="entr" presetSubtype="0" fill="hold" grpId="0" nodeType="withEffect">
                                  <p:stCondLst>
                                    <p:cond delay="0"/>
                                  </p:stCondLst>
                                  <p:iterate>
                                    <p:tmAbs val="0"/>
                                  </p:iterate>
                                  <p:childTnLst>
                                    <p:set>
                                      <p:cBhvr>
                                        <p:cTn id="12" fill="hold"/>
                                        <p:tgtEl>
                                          <p:spTgt spid="2052">
                                            <p:txEl>
                                              <p:pRg st="1" end="1"/>
                                            </p:txEl>
                                          </p:spTgt>
                                        </p:tgtEl>
                                        <p:attrNameLst>
                                          <p:attrName>style.visibility</p:attrName>
                                        </p:attrNameLst>
                                      </p:cBhvr>
                                      <p:to>
                                        <p:strVal val="visible"/>
                                      </p:to>
                                    </p:set>
                                    <p:animEffect transition="in" filter="fade">
                                      <p:cBhvr>
                                        <p:cTn id="13" dur="500"/>
                                        <p:tgtEl>
                                          <p:spTgt spid="20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p" bldLvl="5" animBg="1" advAuto="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55" name="Rectangle 3"/>
          <p:cNvSpPr txBox="1">
            <a:spLocks noGrp="1"/>
          </p:cNvSpPr>
          <p:nvPr>
            <p:ph type="title" idx="4294967295"/>
          </p:nvPr>
        </p:nvSpPr>
        <p:spPr>
          <a:xfrm>
            <a:off x="228600" y="4572000"/>
            <a:ext cx="5562600" cy="2286000"/>
          </a:xfrm>
          <a:prstGeom prst="rect">
            <a:avLst/>
          </a:prstGeom>
          <a:effectLst>
            <a:outerShdw blurRad="63500" dist="35921" dir="2700000" rotWithShape="0">
              <a:srgbClr val="000000">
                <a:alpha val="74998"/>
              </a:srgbClr>
            </a:outerShdw>
          </a:effectLst>
        </p:spPr>
        <p:txBody>
          <a:bodyPr/>
          <a:lstStyle/>
          <a:p>
            <a:pPr>
              <a:defRPr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ربنا ومخلصنا</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2" descr="Picture 2"/>
          <p:cNvPicPr>
            <a:picLocks noChangeAspect="1"/>
          </p:cNvPicPr>
          <p:nvPr/>
        </p:nvPicPr>
        <p:blipFill>
          <a:blip r:embed="rId2"/>
          <a:stretch>
            <a:fillRect/>
          </a:stretch>
        </p:blipFill>
        <p:spPr>
          <a:xfrm>
            <a:off x="0" y="-34925"/>
            <a:ext cx="9144000" cy="6892925"/>
          </a:xfrm>
          <a:prstGeom prst="rect">
            <a:avLst/>
          </a:prstGeom>
          <a:ln w="12700">
            <a:miter lim="400000"/>
          </a:ln>
        </p:spPr>
      </p:pic>
      <p:sp>
        <p:nvSpPr>
          <p:cNvPr id="2058" name="Rectangle 3"/>
          <p:cNvSpPr txBox="1">
            <a:spLocks noGrp="1"/>
          </p:cNvSpPr>
          <p:nvPr>
            <p:ph type="title" idx="4294967295"/>
          </p:nvPr>
        </p:nvSpPr>
        <p:spPr>
          <a:xfrm>
            <a:off x="838200" y="5562600"/>
            <a:ext cx="7772400" cy="1143000"/>
          </a:xfrm>
          <a:prstGeom prst="rect">
            <a:avLst/>
          </a:prstGeom>
          <a:effectLst>
            <a:outerShdw blurRad="63500" dist="35921" dir="2700000" rotWithShape="0">
              <a:srgbClr val="000000">
                <a:alpha val="74998"/>
              </a:srgbClr>
            </a:outerShdw>
          </a:effectLst>
        </p:spPr>
        <p:txBody>
          <a:bodyPr>
            <a:normAutofit fontScale="90000"/>
          </a:bodyPr>
          <a:lstStyle>
            <a:lvl1pPr defTabSz="768095">
              <a:defRPr sz="3696"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وستطلق الملائكة صيحة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مجيئهِ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61" name="Rectangle 3"/>
          <p:cNvSpPr txBox="1">
            <a:spLocks noGrp="1"/>
          </p:cNvSpPr>
          <p:nvPr>
            <p:ph type="title" idx="4294967295"/>
          </p:nvPr>
        </p:nvSpPr>
        <p:spPr>
          <a:prstGeom prst="rect">
            <a:avLst/>
          </a:prstGeom>
        </p:spPr>
        <p:txBody>
          <a:bodyPr>
            <a:normAutofit fontScale="90000"/>
          </a:bodyPr>
          <a:lstStyle>
            <a:lvl1pPr defTabSz="768095">
              <a:defRPr sz="3696"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وسينهض النائمون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من أماكن سباتهم</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Picture 2" descr="Picture 2"/>
          <p:cNvPicPr>
            <a:picLocks noChangeAspect="1"/>
          </p:cNvPicPr>
          <p:nvPr/>
        </p:nvPicPr>
        <p:blipFill>
          <a:blip r:embed="rId2"/>
          <a:stretch>
            <a:fillRect/>
          </a:stretch>
        </p:blipFill>
        <p:spPr>
          <a:xfrm>
            <a:off x="0" y="0"/>
            <a:ext cx="9144000" cy="7239000"/>
          </a:xfrm>
          <a:prstGeom prst="rect">
            <a:avLst/>
          </a:prstGeom>
          <a:ln w="12700">
            <a:miter lim="400000"/>
          </a:ln>
        </p:spPr>
      </p:pic>
      <p:sp>
        <p:nvSpPr>
          <p:cNvPr id="2064" name="Rectangle 3"/>
          <p:cNvSpPr txBox="1">
            <a:spLocks noGrp="1"/>
          </p:cNvSpPr>
          <p:nvPr>
            <p:ph type="title" idx="4294967295"/>
          </p:nvPr>
        </p:nvSpPr>
        <p:spPr>
          <a:xfrm>
            <a:off x="4760495" y="144379"/>
            <a:ext cx="4383505" cy="1143000"/>
          </a:xfrm>
          <a:prstGeom prst="rect">
            <a:avLst/>
          </a:prstGeom>
          <a:effectLst>
            <a:outerShdw blurRad="63500" dist="35921" dir="2700000" rotWithShape="0">
              <a:schemeClr val="accent3">
                <a:lumOff val="44000"/>
                <a:alpha val="74998"/>
              </a:schemeClr>
            </a:outerShdw>
          </a:effectLst>
        </p:spPr>
        <p:txBody>
          <a:bodyPr>
            <a:normAutofit fontScale="90000"/>
          </a:bodyPr>
          <a:lstStyle>
            <a:lvl1pPr defTabSz="768095">
              <a:defRPr sz="3696"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وأولئك الباقون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سيتغيّرون في لحظة</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67"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fontScale="90000"/>
          </a:bodyPr>
          <a:lstStyle/>
          <a:p>
            <a:pPr defTabSz="768095">
              <a:defRPr sz="3696"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وسنراه حينئدٍ</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وجهًا لوجه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Picture 2" descr="Picture 2"/>
          <p:cNvPicPr>
            <a:picLocks noChangeAspect="1"/>
          </p:cNvPicPr>
          <p:nvPr/>
        </p:nvPicPr>
        <p:blipFill>
          <a:blip r:embed="rId2"/>
          <a:stretch>
            <a:fillRect/>
          </a:stretch>
        </p:blipFill>
        <p:spPr>
          <a:xfrm>
            <a:off x="0" y="-50800"/>
            <a:ext cx="9144000" cy="6908800"/>
          </a:xfrm>
          <a:prstGeom prst="rect">
            <a:avLst/>
          </a:prstGeom>
          <a:ln w="12700">
            <a:miter lim="400000"/>
          </a:ln>
        </p:spPr>
      </p:pic>
      <p:sp>
        <p:nvSpPr>
          <p:cNvPr id="2070" name="Rectangle 3"/>
          <p:cNvSpPr txBox="1">
            <a:spLocks noGrp="1"/>
          </p:cNvSpPr>
          <p:nvPr>
            <p:ph type="title" idx="4294967295"/>
          </p:nvPr>
        </p:nvSpPr>
        <p:spPr>
          <a:xfrm>
            <a:off x="762000" y="4267200"/>
            <a:ext cx="7772400" cy="1143000"/>
          </a:xfrm>
          <a:prstGeom prst="rect">
            <a:avLst/>
          </a:prstGeom>
        </p:spPr>
        <p:txBody>
          <a:bodyPr/>
          <a:lstStyle>
            <a:lvl1pPr>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تراه</a:t>
            </a:r>
            <a:endParaRPr dirty="0">
              <a:latin typeface="Arial" panose="020B0604020202020204" pitchFamily="34" charset="0"/>
              <a:cs typeface="Arial" panose="020B0604020202020204" pitchFamily="34" charset="0"/>
            </a:endParaRPr>
          </a:p>
        </p:txBody>
      </p:sp>
      <p:sp>
        <p:nvSpPr>
          <p:cNvPr id="2071" name="Rectangle 3"/>
          <p:cNvSpPr txBox="1"/>
          <p:nvPr/>
        </p:nvSpPr>
        <p:spPr>
          <a:xfrm>
            <a:off x="807719" y="5444580"/>
            <a:ext cx="768096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400"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سوف نراه</a:t>
            </a:r>
            <a:endParaRPr kumimoji="0"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71">
                                            <p:bg/>
                                          </p:spTgt>
                                        </p:tgtEl>
                                        <p:attrNameLst>
                                          <p:attrName>style.visibility</p:attrName>
                                        </p:attrNameLst>
                                      </p:cBhvr>
                                      <p:to>
                                        <p:strVal val="visible"/>
                                      </p:to>
                                    </p:set>
                                    <p:animEffect transition="in" filter="fade">
                                      <p:cBhvr>
                                        <p:cTn id="7" dur="500"/>
                                        <p:tgtEl>
                                          <p:spTgt spid="2071">
                                            <p:bg/>
                                          </p:spTgt>
                                        </p:tgtEl>
                                      </p:cBhvr>
                                    </p:animEffect>
                                  </p:childTnLst>
                                </p:cTn>
                              </p:par>
                              <p:par>
                                <p:cTn id="8" presetID="10" presetClass="entr" presetSubtype="0" fill="hold" grpId="0" nodeType="withEffect">
                                  <p:stCondLst>
                                    <p:cond delay="0"/>
                                  </p:stCondLst>
                                  <p:iterate>
                                    <p:tmAbs val="0"/>
                                  </p:iterate>
                                  <p:childTnLst>
                                    <p:set>
                                      <p:cBhvr>
                                        <p:cTn id="9" fill="hold"/>
                                        <p:tgtEl>
                                          <p:spTgt spid="2071">
                                            <p:txEl>
                                              <p:pRg st="0" end="0"/>
                                            </p:txEl>
                                          </p:spTgt>
                                        </p:tgtEl>
                                        <p:attrNameLst>
                                          <p:attrName>style.visibility</p:attrName>
                                        </p:attrNameLst>
                                      </p:cBhvr>
                                      <p:to>
                                        <p:strVal val="visible"/>
                                      </p:to>
                                    </p:set>
                                    <p:animEffect transition="in" filter="fade">
                                      <p:cBhvr>
                                        <p:cTn id="10" dur="500"/>
                                        <p:tgtEl>
                                          <p:spTgt spid="20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1" grpId="0" build="p" bldLvl="5" animBg="1" advAuto="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3" name="Picture 2" descr="Picture 2"/>
          <p:cNvPicPr>
            <a:picLocks noChangeAspect="1"/>
          </p:cNvPicPr>
          <p:nvPr/>
        </p:nvPicPr>
        <p:blipFill>
          <a:blip r:embed="rId2"/>
          <a:stretch>
            <a:fillRect/>
          </a:stretch>
        </p:blipFill>
        <p:spPr>
          <a:xfrm>
            <a:off x="0" y="1649413"/>
            <a:ext cx="4405313" cy="5208588"/>
          </a:xfrm>
          <a:prstGeom prst="rect">
            <a:avLst/>
          </a:prstGeom>
          <a:ln w="12700">
            <a:miter lim="400000"/>
          </a:ln>
        </p:spPr>
      </p:pic>
      <p:sp>
        <p:nvSpPr>
          <p:cNvPr id="2074" name="Rectangle 3"/>
          <p:cNvSpPr txBox="1">
            <a:spLocks noGrp="1"/>
          </p:cNvSpPr>
          <p:nvPr>
            <p:ph type="title" idx="4294967295"/>
          </p:nvPr>
        </p:nvSpPr>
        <p:spPr>
          <a:xfrm>
            <a:off x="3352800" y="609600"/>
            <a:ext cx="5105400" cy="2209800"/>
          </a:xfrm>
          <a:prstGeom prst="rect">
            <a:avLst/>
          </a:prstGeom>
        </p:spPr>
        <p:txBody>
          <a:bodyPr/>
          <a:lstStyle/>
          <a:p>
            <a:pPr>
              <a:defRPr b="1">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كل مجدهِ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Text Box 3"/>
          <p:cNvSpPr txBox="1">
            <a:spLocks noChangeArrowheads="1"/>
          </p:cNvSpPr>
          <p:nvPr/>
        </p:nvSpPr>
        <p:spPr bwMode="auto">
          <a:xfrm>
            <a:off x="2034561" y="-2022"/>
            <a:ext cx="4706608" cy="523156"/>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رحلات بولس التبشيرية الأولى و الثانية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5" name="Text Box 4"/>
          <p:cNvSpPr txBox="1">
            <a:spLocks noChangeArrowheads="1"/>
          </p:cNvSpPr>
          <p:nvPr/>
        </p:nvSpPr>
        <p:spPr bwMode="auto">
          <a:xfrm>
            <a:off x="7726018" y="76205"/>
            <a:ext cx="1628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6" name="Picture 2" descr="Picture 2"/>
          <p:cNvPicPr>
            <a:picLocks noChangeAspect="1"/>
          </p:cNvPicPr>
          <p:nvPr/>
        </p:nvPicPr>
        <p:blipFill>
          <a:blip r:embed="rId2"/>
          <a:stretch>
            <a:fillRect/>
          </a:stretch>
        </p:blipFill>
        <p:spPr>
          <a:xfrm>
            <a:off x="0" y="-34925"/>
            <a:ext cx="9144000" cy="6892925"/>
          </a:xfrm>
          <a:prstGeom prst="rect">
            <a:avLst/>
          </a:prstGeom>
          <a:ln w="12700">
            <a:miter lim="400000"/>
          </a:ln>
        </p:spPr>
      </p:pic>
      <p:sp>
        <p:nvSpPr>
          <p:cNvPr id="2077" name="Rectangle 3"/>
          <p:cNvSpPr txBox="1">
            <a:spLocks noGrp="1"/>
          </p:cNvSpPr>
          <p:nvPr>
            <p:ph type="title" idx="4294967295"/>
          </p:nvPr>
        </p:nvSpPr>
        <p:spPr>
          <a:prstGeom prst="rect">
            <a:avLst/>
          </a:prstGeom>
        </p:spPr>
        <p:txBody>
          <a:bodyPr/>
          <a:lstStyle>
            <a:lvl1pPr>
              <a:defRPr b="1">
                <a:solidFill>
                  <a:srgbClr val="FDFFFA"/>
                </a:solidFill>
                <a:effectLst>
                  <a:outerShdw blurRad="38100" dist="38100" dir="2700000" rotWithShape="0">
                    <a:srgbClr val="000000">
                      <a:alpha val="43137"/>
                    </a:srgbClr>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نراه</a:t>
            </a:r>
            <a:endParaRPr dirty="0">
              <a:latin typeface="Arial" panose="020B0604020202020204" pitchFamily="34" charset="0"/>
              <a:cs typeface="Arial" panose="020B0604020202020204" pitchFamily="34" charset="0"/>
            </a:endParaRPr>
          </a:p>
        </p:txBody>
      </p:sp>
      <p:sp>
        <p:nvSpPr>
          <p:cNvPr id="2078" name="Rectangle 3"/>
          <p:cNvSpPr txBox="1"/>
          <p:nvPr/>
        </p:nvSpPr>
        <p:spPr>
          <a:xfrm>
            <a:off x="731519" y="1634580"/>
            <a:ext cx="768096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400" b="1">
                <a:solidFill>
                  <a:srgbClr val="FDFFFA"/>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FDFFFA"/>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سوف نراه</a:t>
            </a:r>
            <a:endParaRPr kumimoji="0" sz="4400" u="none" strike="noStrike" kern="0" cap="none" spc="0" normalizeH="0" baseline="0" noProof="0" dirty="0">
              <a:ln>
                <a:noFill/>
              </a:ln>
              <a:solidFill>
                <a:srgbClr val="FDFFFA"/>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78">
                                            <p:bg/>
                                          </p:spTgt>
                                        </p:tgtEl>
                                        <p:attrNameLst>
                                          <p:attrName>style.visibility</p:attrName>
                                        </p:attrNameLst>
                                      </p:cBhvr>
                                      <p:to>
                                        <p:strVal val="visible"/>
                                      </p:to>
                                    </p:set>
                                    <p:animEffect transition="in" filter="fade">
                                      <p:cBhvr>
                                        <p:cTn id="7" dur="500"/>
                                        <p:tgtEl>
                                          <p:spTgt spid="2078">
                                            <p:bg/>
                                          </p:spTgt>
                                        </p:tgtEl>
                                      </p:cBhvr>
                                    </p:animEffect>
                                  </p:childTnLst>
                                </p:cTn>
                              </p:par>
                              <p:par>
                                <p:cTn id="8" presetID="10" presetClass="entr" presetSubtype="0" fill="hold" grpId="0" nodeType="withEffect">
                                  <p:stCondLst>
                                    <p:cond delay="0"/>
                                  </p:stCondLst>
                                  <p:iterate>
                                    <p:tmAbs val="0"/>
                                  </p:iterate>
                                  <p:childTnLst>
                                    <p:set>
                                      <p:cBhvr>
                                        <p:cTn id="9" fill="hold"/>
                                        <p:tgtEl>
                                          <p:spTgt spid="2078">
                                            <p:txEl>
                                              <p:pRg st="0" end="0"/>
                                            </p:txEl>
                                          </p:spTgt>
                                        </p:tgtEl>
                                        <p:attrNameLst>
                                          <p:attrName>style.visibility</p:attrName>
                                        </p:attrNameLst>
                                      </p:cBhvr>
                                      <p:to>
                                        <p:strVal val="visible"/>
                                      </p:to>
                                    </p:set>
                                    <p:animEffect transition="in" filter="fade">
                                      <p:cBhvr>
                                        <p:cTn id="10" dur="500"/>
                                        <p:tgtEl>
                                          <p:spTgt spid="20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build="p" bldLvl="5" animBg="1" advAuto="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0" name="Picture 2" descr="Picture 2"/>
          <p:cNvPicPr>
            <a:picLocks noChangeAspect="1"/>
          </p:cNvPicPr>
          <p:nvPr/>
        </p:nvPicPr>
        <p:blipFill>
          <a:blip r:embed="rId2"/>
          <a:stretch>
            <a:fillRect/>
          </a:stretch>
        </p:blipFill>
        <p:spPr>
          <a:xfrm>
            <a:off x="0" y="0"/>
            <a:ext cx="9448800" cy="6858000"/>
          </a:xfrm>
          <a:prstGeom prst="rect">
            <a:avLst/>
          </a:prstGeom>
          <a:ln w="12700">
            <a:miter lim="400000"/>
          </a:ln>
        </p:spPr>
      </p:pic>
      <p:sp>
        <p:nvSpPr>
          <p:cNvPr id="2081"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fontScale="90000"/>
          </a:bodyPr>
          <a:lstStyle/>
          <a:p>
            <a:pPr defTabSz="768095">
              <a:defRPr sz="3696"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ربنا ومخلصنا</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3" name="Picture 2" descr="Picture 2"/>
          <p:cNvPicPr>
            <a:picLocks noChangeAspect="1"/>
          </p:cNvPicPr>
          <p:nvPr/>
        </p:nvPicPr>
        <p:blipFill>
          <a:blip r:embed="rId2"/>
          <a:stretch>
            <a:fillRect/>
          </a:stretch>
        </p:blipFill>
        <p:spPr>
          <a:xfrm>
            <a:off x="17462" y="836612"/>
            <a:ext cx="9144001" cy="6021389"/>
          </a:xfrm>
          <a:prstGeom prst="rect">
            <a:avLst/>
          </a:prstGeom>
          <a:ln w="12700">
            <a:miter lim="400000"/>
          </a:ln>
        </p:spPr>
      </p:pic>
      <p:sp>
        <p:nvSpPr>
          <p:cNvPr id="2084" name="Rectangle 3"/>
          <p:cNvSpPr txBox="1">
            <a:spLocks noGrp="1"/>
          </p:cNvSpPr>
          <p:nvPr>
            <p:ph type="title" idx="4294967295"/>
          </p:nvPr>
        </p:nvSpPr>
        <p:spPr>
          <a:xfrm>
            <a:off x="1274762" y="4930170"/>
            <a:ext cx="6629400" cy="1569660"/>
          </a:xfrm>
          <a:prstGeom prst="rect">
            <a:avLst/>
          </a:prstGeom>
          <a:ln w="12700">
            <a:miter lim="400000"/>
          </a:ln>
        </p:spPr>
        <p:txBody>
          <a:bodyPr lIns="45719" rIns="45719" anchor="ctr">
            <a:spAutoFit/>
          </a:bodyPr>
          <a:lstStyle/>
          <a:p>
            <a:pPr hangingPunct="0"/>
            <a:r>
              <a:rPr lang="ar-JO" sz="4800"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t>سوف نراه،</a:t>
            </a:r>
            <a:br>
              <a:rPr sz="4800"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br>
            <a:r>
              <a:rPr lang="ar-JO" sz="4800"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t>ربنا ومخلصنا!</a:t>
            </a:r>
            <a:endParaRPr sz="4800"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6" name="Picture 2" descr="Picture 2"/>
          <p:cNvPicPr>
            <a:picLocks noChangeAspect="1"/>
          </p:cNvPicPr>
          <p:nvPr/>
        </p:nvPicPr>
        <p:blipFill>
          <a:blip r:embed="rId2"/>
          <a:stretch>
            <a:fillRect/>
          </a:stretch>
        </p:blipFill>
        <p:spPr>
          <a:xfrm>
            <a:off x="0" y="-2"/>
            <a:ext cx="9144000" cy="6867248"/>
          </a:xfrm>
          <a:prstGeom prst="rect">
            <a:avLst/>
          </a:prstGeom>
          <a:ln w="12700">
            <a:miter lim="400000"/>
          </a:ln>
        </p:spPr>
      </p:pic>
      <p:sp>
        <p:nvSpPr>
          <p:cNvPr id="2087" name="Rectangle 3"/>
          <p:cNvSpPr txBox="1">
            <a:spLocks noGrp="1"/>
          </p:cNvSpPr>
          <p:nvPr>
            <p:ph type="title" idx="4294967295"/>
          </p:nvPr>
        </p:nvSpPr>
        <p:spPr>
          <a:xfrm>
            <a:off x="2514600" y="5299501"/>
            <a:ext cx="6629400" cy="830997"/>
          </a:xfrm>
          <a:prstGeom prst="rect">
            <a:avLst/>
          </a:prstGeom>
          <a:ln w="12700">
            <a:miter lim="400000"/>
          </a:ln>
        </p:spPr>
        <p:txBody>
          <a:bodyPr lIns="45719" rIns="45719" anchor="ctr">
            <a:spAutoFit/>
          </a:bodyPr>
          <a:lstStyle>
            <a:lvl1pPr>
              <a:defRPr b="1">
                <a:solidFill>
                  <a:schemeClr val="accent3">
                    <a:lumOff val="44000"/>
                  </a:schemeClr>
                </a:solidFill>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 ربنا ومخلصنا!</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dirty="0">
                <a:solidFill>
                  <a:schemeClr val="bg1"/>
                </a:solidFill>
                <a:effectLst>
                  <a:outerShdw blurRad="38100" dist="38100" dir="2700000" algn="tl">
                    <a:srgbClr val="FFFFFF"/>
                  </a:outerShdw>
                </a:effectLst>
                <a:ea typeface="ＭＳ Ｐゴシック" charset="0"/>
                <a:cs typeface="ＭＳ Ｐゴシック" charset="0"/>
              </a:rPr>
              <a:t>Black</a:t>
            </a:r>
            <a:endParaRPr lang="en-US" dirty="0">
              <a:effectLst>
                <a:outerShdw blurRad="38100" dist="38100" dir="2700000" algn="tl">
                  <a:srgbClr val="000000"/>
                </a:outerShdw>
              </a:effectLst>
              <a:ea typeface="ＭＳ Ｐゴシック" charset="0"/>
              <a:cs typeface="ＭＳ Ｐゴシック" charset="0"/>
            </a:endParaRPr>
          </a:p>
        </p:txBody>
      </p:sp>
    </p:spTree>
    <p:extLst>
      <p:ext uri="{BB962C8B-B14F-4D97-AF65-F5344CB8AC3E}">
        <p14:creationId xmlns:p14="http://schemas.microsoft.com/office/powerpoint/2010/main" val="2770155275"/>
      </p:ext>
    </p:extLst>
  </p:cSld>
  <p:clrMapOvr>
    <a:masterClrMapping/>
  </p:clrMapOvr>
  <p:transition spd="slow">
    <p:dissolve/>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i="0" dirty="0">
                          <a:solidFill>
                            <a:srgbClr val="FFFFFF"/>
                          </a:solidFill>
                          <a:effectLst/>
                          <a:latin typeface="Arial" panose="020B0604020202020204" pitchFamily="34" charset="0"/>
                          <a:ea typeface="Times New Roman"/>
                          <a:cs typeface="Arial" panose="020B0604020202020204" pitchFamily="34" charset="0"/>
                        </a:rPr>
                        <a:t>Focus on God in the Thessalonian Epistles</a:t>
                      </a:r>
                      <a:endParaRPr lang="en-US" sz="4400" b="1" i="0" dirty="0">
                        <a:effectLst/>
                        <a:latin typeface="Arial" panose="020B0604020202020204" pitchFamily="34" charset="0"/>
                        <a:ea typeface="Times New Roman"/>
                        <a:cs typeface="Arial" panose="020B0604020202020204" pitchFamily="34" charset="0"/>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محموع الأعداد</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الله</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يسوع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الرب</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المسيح</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89</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36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86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47</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18</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22</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63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136</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54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46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149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117475"/>
            <a:ext cx="9144000" cy="1752622"/>
          </a:xfrm>
          <a:solidFill>
            <a:srgbClr val="660066"/>
          </a:solidFill>
        </p:spPr>
        <p:txBody>
          <a:bodyPr/>
          <a:lstStyle/>
          <a:p>
            <a:r>
              <a:rPr lang="ar-JO" sz="3200" dirty="0"/>
              <a:t>نصيحة بولس للتسالونيكيين المضطربين</a:t>
            </a:r>
            <a:br>
              <a:rPr lang="ar-JO" sz="3200" dirty="0"/>
            </a:br>
            <a:r>
              <a:rPr lang="ar-JO" dirty="0"/>
              <a:t>التركيز على الله</a:t>
            </a:r>
            <a:br>
              <a:rPr lang="ar-JO" dirty="0"/>
            </a:br>
            <a:r>
              <a:rPr lang="ar-JO" sz="3200" dirty="0"/>
              <a:t>التركيز على الله في رسائل تسالونيكي</a:t>
            </a:r>
            <a:endParaRPr lang="en-US" sz="3200" dirty="0"/>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عدد مرات ورود الكلمة اليونانية من إيويل وياربروغ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المقابلة مع العهد الجديد، 332</a:t>
            </a:r>
            <a:r>
              <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81032335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55588" y="228600"/>
            <a:ext cx="8713788" cy="938213"/>
          </a:xfrm>
        </p:spPr>
        <p:txBody>
          <a:bodyPr/>
          <a:lstStyle/>
          <a:p>
            <a:pPr eaLnBrk="1" hangingPunct="1">
              <a:defRPr/>
            </a:pPr>
            <a:r>
              <a:rPr lang="ar-AE" dirty="0">
                <a:effectLst>
                  <a:outerShdw blurRad="38100" dist="38100" dir="2700000" algn="tl">
                    <a:srgbClr val="000000"/>
                  </a:outerShdw>
                </a:effectLst>
                <a:ea typeface="ＭＳ Ｐゴシック" charset="0"/>
              </a:rPr>
              <a:t>الموضوعات اللاهوتية</a:t>
            </a:r>
            <a:endParaRPr lang="en-US" dirty="0">
              <a:effectLst>
                <a:outerShdw blurRad="38100" dist="38100" dir="2700000" algn="tl">
                  <a:srgbClr val="000000"/>
                </a:outerShdw>
              </a:effectLst>
              <a:ea typeface="ＭＳ Ｐゴシック" charset="0"/>
            </a:endParaRPr>
          </a:p>
        </p:txBody>
      </p:sp>
      <p:sp>
        <p:nvSpPr>
          <p:cNvPr id="33795" name="Rectangle 3"/>
          <p:cNvSpPr>
            <a:spLocks noGrp="1" noChangeArrowheads="1"/>
          </p:cNvSpPr>
          <p:nvPr>
            <p:ph type="body" idx="1"/>
          </p:nvPr>
        </p:nvSpPr>
        <p:spPr>
          <a:xfrm>
            <a:off x="228600" y="1066800"/>
            <a:ext cx="8839200" cy="2514600"/>
          </a:xfrm>
        </p:spPr>
        <p:txBody>
          <a:bodyPr/>
          <a:lstStyle/>
          <a:p>
            <a:pPr algn="r" rtl="1" eaLnBrk="1" hangingPunct="1">
              <a:buFontTx/>
              <a:buNone/>
            </a:pPr>
            <a:r>
              <a:rPr lang="ar-AE" sz="3600" dirty="0">
                <a:solidFill>
                  <a:srgbClr val="FFFF00"/>
                </a:solidFill>
                <a:effectLst/>
                <a:ea typeface="ＭＳ Ｐゴシック" charset="0"/>
              </a:rPr>
              <a:t>يوم يهوه</a:t>
            </a:r>
            <a:endParaRPr lang="en-US" sz="3600" dirty="0">
              <a:solidFill>
                <a:srgbClr val="FFFF00"/>
              </a:solidFill>
              <a:effectLst/>
              <a:ea typeface="ＭＳ Ｐゴシック" charset="0"/>
            </a:endParaRPr>
          </a:p>
          <a:p>
            <a:pPr algn="r" rtl="1" eaLnBrk="1" hangingPunct="1">
              <a:buFontTx/>
              <a:buNone/>
            </a:pPr>
            <a:r>
              <a:rPr lang="ar-AE" sz="2400" dirty="0">
                <a:solidFill>
                  <a:schemeClr val="hlink"/>
                </a:solidFill>
                <a:effectLst/>
                <a:ea typeface="ＭＳ Ｐゴシック" charset="0"/>
              </a:rPr>
              <a:t>المفهوم الذي يُظهر في كل كتابات ونبوات العهد القديم.</a:t>
            </a:r>
            <a:endParaRPr lang="en-US" sz="2400" dirty="0">
              <a:solidFill>
                <a:schemeClr val="hlink"/>
              </a:solidFill>
              <a:effectLst/>
              <a:ea typeface="ＭＳ Ｐゴシック" charset="0"/>
            </a:endParaRPr>
          </a:p>
          <a:p>
            <a:pPr algn="r" rtl="1" eaLnBrk="1" hangingPunct="1">
              <a:buFontTx/>
              <a:buNone/>
            </a:pPr>
            <a:r>
              <a:rPr lang="ar-AE" dirty="0">
                <a:effectLst/>
                <a:ea typeface="ＭＳ Ｐゴシック" charset="0"/>
              </a:rPr>
              <a:t>في صفنيا</a:t>
            </a:r>
            <a:r>
              <a:rPr lang="en-US" dirty="0">
                <a:effectLst/>
                <a:ea typeface="ＭＳ Ｐゴシック" charset="0"/>
              </a:rPr>
              <a:t>: </a:t>
            </a:r>
          </a:p>
          <a:p>
            <a:pPr algn="r" rtl="1" eaLnBrk="1" hangingPunct="1"/>
            <a:r>
              <a:rPr lang="ar-AE" dirty="0">
                <a:effectLst/>
                <a:ea typeface="ＭＳ Ｐゴシック" charset="0"/>
              </a:rPr>
              <a:t>يُشار إلى يوم يهوه «23 مرة» في 3 فصول</a:t>
            </a:r>
          </a:p>
          <a:p>
            <a:pPr algn="r" rtl="1" eaLnBrk="1" hangingPunct="1"/>
            <a:r>
              <a:rPr lang="ar-AE" dirty="0">
                <a:effectLst/>
                <a:ea typeface="ＭＳ Ｐゴシック" charset="0"/>
              </a:rPr>
              <a:t>الإختلافات: يوم يهوه، « يوم »، إل</a:t>
            </a:r>
            <a:r>
              <a:rPr lang="ar-JO" dirty="0">
                <a:effectLst/>
                <a:ea typeface="ＭＳ Ｐゴシック" charset="0"/>
              </a:rPr>
              <a:t>خ</a:t>
            </a:r>
            <a:endParaRPr lang="en-US" dirty="0">
              <a:effectLst/>
              <a:ea typeface="ＭＳ Ｐゴシック" charset="0"/>
            </a:endParaRPr>
          </a:p>
        </p:txBody>
      </p:sp>
      <p:sp>
        <p:nvSpPr>
          <p:cNvPr id="33796" name="Text Box 4"/>
          <p:cNvSpPr txBox="1">
            <a:spLocks noChangeArrowheads="1"/>
          </p:cNvSpPr>
          <p:nvPr/>
        </p:nvSpPr>
        <p:spPr bwMode="auto">
          <a:xfrm>
            <a:off x="228600" y="3817938"/>
            <a:ext cx="8839200" cy="2917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90000"/>
              </a:lnSpc>
              <a:spcBef>
                <a:spcPct val="20000"/>
              </a:spcBef>
              <a:spcAft>
                <a:spcPct val="0"/>
              </a:spcAft>
              <a:buClr>
                <a:srgbClr val="FFFFFF"/>
              </a:buClr>
              <a:buSzPct val="90000"/>
              <a:buFont typeface="Symbol" charset="0"/>
              <a:buNone/>
              <a:tabLst/>
              <a:defRPr/>
            </a:pPr>
            <a:r>
              <a:rPr kumimoji="0" lang="ar-AE" altLang="ja-JP" sz="2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اليوم هو:     </a:t>
            </a:r>
            <a:endParaRPr kumimoji="0" lang="en-US" sz="2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أ.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قريب الحدوث</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 14)</a:t>
            </a: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ب.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يوم الرعب </a:t>
            </a:r>
            <a:r>
              <a:rPr lang="ar-JO" b="1" dirty="0">
                <a:solidFill>
                  <a:srgbClr val="EAEAEA"/>
                </a:solidFill>
                <a:latin typeface="Arial" panose="020B0604020202020204" pitchFamily="34" charset="0"/>
                <a:cs typeface="Arial" panose="020B0604020202020204" pitchFamily="34" charset="0"/>
              </a:rPr>
              <a:t>(1: 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ت.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حُكم على الخطاي</a:t>
            </a:r>
            <a:r>
              <a:rPr lang="ar-JO" b="1" noProof="0" dirty="0">
                <a:solidFill>
                  <a:srgbClr val="EAEAEA"/>
                </a:solidFill>
                <a:latin typeface="Arial" panose="020B0604020202020204" pitchFamily="34" charset="0"/>
                <a:cs typeface="Arial" panose="020B0604020202020204" pitchFamily="34" charset="0"/>
              </a:rPr>
              <a:t>ا</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a:t>
            </a:r>
            <a:r>
              <a:rPr kumimoji="0" lang="ar-JO" sz="2400" b="1" u="none" strike="noStrike" kern="1200" cap="none" spc="0" normalizeH="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17)</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ث.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حُكم عالمي</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 2-3، 2: 4-15، 3: 8)</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ج.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تشنُج عظيم في الطبيعة</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(1: 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457200" marR="0" lvl="1" indent="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ح.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ar-AE"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إسترداد البقية</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r>
              <a:rPr lang="ar-JO" b="1" noProof="0" dirty="0">
                <a:solidFill>
                  <a:srgbClr val="EAEAEA"/>
                </a:solidFill>
                <a:latin typeface="Arial" panose="020B0604020202020204" pitchFamily="34" charset="0"/>
                <a:cs typeface="Arial" panose="020B0604020202020204" pitchFamily="34" charset="0"/>
              </a:rPr>
              <a:t> (3: 16-17)</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4820"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216</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45878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7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P spid="3379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 Box 2"/>
          <p:cNvSpPr txBox="1">
            <a:spLocks noChangeArrowheads="1"/>
          </p:cNvSpPr>
          <p:nvPr/>
        </p:nvSpPr>
        <p:spPr bwMode="auto">
          <a:xfrm>
            <a:off x="83693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212</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0484" name="Text Box 4"/>
          <p:cNvSpPr txBox="1">
            <a:spLocks noChangeArrowheads="1"/>
          </p:cNvSpPr>
          <p:nvPr/>
        </p:nvSpPr>
        <p:spPr bwMode="auto">
          <a:xfrm>
            <a:off x="0" y="838200"/>
            <a:ext cx="33528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أدلة خارجية</a:t>
            </a:r>
            <a:endParaRPr kumimoji="0" lang="en-US"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تم دعم التأليف لبول</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س</a:t>
            </a:r>
            <a:r>
              <a:rPr lang="en-US" altLang="zh-CN" b="1" dirty="0">
                <a:solidFill>
                  <a:srgbClr val="040000"/>
                </a:solidFill>
                <a:latin typeface="Arial" panose="020B0604020202020204" pitchFamily="34"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على الأرجح منذ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زمن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بوليكاربوس وربما في وقت سابق مع إغناطيوس.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ويُضاف إلى هذا قانون مار</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ك</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يون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و</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قانون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موريتان.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بالإضافة إلى شهادة آباء</a:t>
            </a:r>
            <a:r>
              <a:rPr kumimoji="0" lang="ar-JO" altLang="zh-CN" sz="2400" b="1" u="none" strike="noStrike" kern="1200" cap="none" spc="0" normalizeH="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الكنيسة الأوائل والنسخ القديمة.</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0485" name="Text Box 5"/>
          <p:cNvSpPr txBox="1">
            <a:spLocks noChangeArrowheads="1"/>
          </p:cNvSpPr>
          <p:nvPr/>
        </p:nvSpPr>
        <p:spPr bwMode="auto">
          <a:xfrm>
            <a:off x="3429000" y="838200"/>
            <a:ext cx="5715000" cy="6019800"/>
          </a:xfrm>
          <a:prstGeom prst="rect">
            <a:avLst/>
          </a:prstGeom>
          <a:solidFill>
            <a:schemeClr val="accent6">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تدعم الأدلة الداخلية بول</a:t>
            </a:r>
            <a:r>
              <a:rPr kumimoji="0" lang="ar-JO"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س</a:t>
            </a:r>
            <a:r>
              <a:rPr kumimoji="0" lang="ar-AE" altLang="zh-CN" sz="2400" b="1" u="sng"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1.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يُدعي أنه من بولس</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(1: 1، 3: 17)</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2.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تلائم النهاية المبكرة (3: 1-5) بولس أكثر من مقلد واعٍ</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3.</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إن أوجه التشابه مع رسالة تسالونيكي الأولى التي إستشهد بها بعض النقاد ضد تأليف بولس تدعمها بالفعل.</a:t>
            </a:r>
            <a:r>
              <a:rPr kumimoji="0" lang="en-US" altLang="zh-CN" sz="1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4. </a:t>
            </a: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التناقضات المفترضة بين الأخرويات في 2 تس 2: 1-12 و1 تس 4: 13-5: 11 تم فرضها أيضًا من قبل النقاد، لكن هذه الاختلافات مسؤولة أمام مرحلتين مختلفتين من المجيء الثاني.</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0486" name="Text Box 6"/>
          <p:cNvSpPr txBox="1">
            <a:spLocks noChangeArrowheads="1"/>
          </p:cNvSpPr>
          <p:nvPr/>
        </p:nvSpPr>
        <p:spPr bwMode="auto">
          <a:xfrm rot="19933980">
            <a:off x="320208" y="2804002"/>
            <a:ext cx="7980522" cy="181588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إستنتاج</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هُزمت الهجمات على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تأليف</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بول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بشكل سليم حتى أن جميع العلماء تقريبًا على الرغم من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فتراضاتهم النقدية، يعتقدون أن بولس كتب هذه الرسالة.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979446" y="76200"/>
            <a:ext cx="5510151" cy="657225"/>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a:t>
            </a:r>
            <a:r>
              <a:rPr lang="ar-AE" sz="4000" kern="1200" dirty="0">
                <a:solidFill>
                  <a:schemeClr val="bg1"/>
                </a:solidFill>
                <a:ea typeface="ＭＳ Ｐゴシック" charset="0"/>
                <a:cs typeface="Arial" panose="020B0604020202020204" pitchFamily="34" charset="0"/>
              </a:rPr>
              <a:t>مؤلف</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41367427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1+#ppt_w/2"/>
                                          </p:val>
                                        </p:tav>
                                        <p:tav tm="100000">
                                          <p:val>
                                            <p:strVal val="#ppt_x"/>
                                          </p:val>
                                        </p:tav>
                                      </p:tavLst>
                                    </p:anim>
                                    <p:anim calcmode="lin" valueType="num">
                                      <p:cBhvr additive="base">
                                        <p:cTn id="14"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6"/>
                                        </p:tgtEl>
                                        <p:attrNameLst>
                                          <p:attrName>style.visibility</p:attrName>
                                        </p:attrNameLst>
                                      </p:cBhvr>
                                      <p:to>
                                        <p:strVal val="visible"/>
                                      </p:to>
                                    </p:set>
                                    <p:animEffect transition="in" filter="box(in)">
                                      <p:cBhvr>
                                        <p:cTn id="19"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autoUpdateAnimBg="0"/>
      <p:bldP spid="20485" grpId="0" animBg="1" autoUpdateAnimBg="0"/>
      <p:bldP spid="2048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2"/>
          <p:cNvSpPr txBox="1">
            <a:spLocks noChangeArrowheads="1"/>
          </p:cNvSpPr>
          <p:nvPr/>
        </p:nvSpPr>
        <p:spPr bwMode="auto">
          <a:xfrm>
            <a:off x="8389938" y="44450"/>
            <a:ext cx="7191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212</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42338" name="Text Box 4"/>
          <p:cNvSpPr txBox="1">
            <a:spLocks noChangeArrowheads="1"/>
          </p:cNvSpPr>
          <p:nvPr/>
        </p:nvSpPr>
        <p:spPr bwMode="auto">
          <a:xfrm>
            <a:off x="-34925" y="896938"/>
            <a:ext cx="9178925" cy="838200"/>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كتب بولس تسالونيكي الثانية في صيف 51</a:t>
            </a:r>
            <a:r>
              <a:rPr lang="ar-JO" altLang="zh-CN" b="1" dirty="0">
                <a:solidFill>
                  <a:srgbClr val="040000"/>
                </a:solidFill>
                <a:latin typeface="Arial" panose="020B0604020202020204" pitchFamily="34" charset="0"/>
                <a:cs typeface="Arial" panose="020B0604020202020204" pitchFamily="34" charset="0"/>
              </a:rPr>
              <a:t> م</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(بعد رسالته الأولى ببضعة أشهر). </a:t>
            </a:r>
            <a:r>
              <a:rPr kumimoji="0" lang="ar-JO"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ما يلي يدعم هذا:</a:t>
            </a:r>
            <a:endPar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
        <p:nvSpPr>
          <p:cNvPr id="21511" name="Text Box 7"/>
          <p:cNvSpPr txBox="1">
            <a:spLocks noChangeArrowheads="1"/>
          </p:cNvSpPr>
          <p:nvPr/>
        </p:nvSpPr>
        <p:spPr bwMode="auto">
          <a:xfrm>
            <a:off x="152400" y="2006600"/>
            <a:ext cx="7772400" cy="83099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ليس من المعروف أن بولس وسيلا وتيموثاوس (1: 1) قد </a:t>
            </a:r>
            <a:r>
              <a:rPr lang="ar-JO" altLang="zh-CN" b="1" dirty="0">
                <a:solidFill>
                  <a:srgbClr val="FFFFFF"/>
                </a:solidFill>
                <a:latin typeface="Arial" panose="020B0604020202020204" pitchFamily="34" charset="0"/>
                <a:cs typeface="Arial" panose="020B0604020202020204" pitchFamily="34" charset="0"/>
              </a:rPr>
              <a:t>ا</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جتمعوا مع</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مرة أخرى بعد إقامتهم في كورنثوس.</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2" name="Text Box 8"/>
          <p:cNvSpPr txBox="1">
            <a:spLocks noChangeArrowheads="1"/>
          </p:cNvSpPr>
          <p:nvPr/>
        </p:nvSpPr>
        <p:spPr bwMode="auto">
          <a:xfrm>
            <a:off x="657225" y="3479800"/>
            <a:ext cx="7710488" cy="83099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توجد نفس الشروط العامة في الكنيسة كما نوقشت في تسالونيكي الأولى (راجع </a:t>
            </a:r>
            <a:r>
              <a:rPr lang="ar-JO" altLang="zh-CN" b="1" dirty="0">
                <a:solidFill>
                  <a:srgbClr val="FFFFFF"/>
                </a:solidFill>
                <a:latin typeface="Arial" panose="020B0604020202020204" pitchFamily="34" charset="0"/>
                <a:cs typeface="Arial" panose="020B0604020202020204" pitchFamily="34" charset="0"/>
              </a:rPr>
              <a:t>1 </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تس 4: 11-12 ؛ 2 تس 3: 6-15).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3" name="Text Box 9"/>
          <p:cNvSpPr txBox="1">
            <a:spLocks noChangeArrowheads="1"/>
          </p:cNvSpPr>
          <p:nvPr/>
        </p:nvSpPr>
        <p:spPr bwMode="auto">
          <a:xfrm>
            <a:off x="982663" y="4951413"/>
            <a:ext cx="805497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a:t>
            </a:r>
            <a:r>
              <a:rPr kumimoji="0" lang="ar-AE"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يبدو أن هؤلاء الرجال مكثوا في كورنثوس سنة أخرى.</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490041" y="115888"/>
            <a:ext cx="5410148" cy="657225"/>
          </a:xfrm>
          <a:solidFill>
            <a:srgbClr val="3333CC"/>
          </a:solidFill>
        </p:spPr>
        <p:txBody>
          <a:bodyPr wrap="square">
            <a:spAutoFit/>
          </a:bodyPr>
          <a:lstStyle/>
          <a:p>
            <a:pPr algn="ctr" eaLnBrk="1" hangingPunct="1">
              <a:defRPr/>
            </a:pPr>
            <a:r>
              <a:rPr lang="ar-AE" sz="4000" kern="1200" dirty="0">
                <a:solidFill>
                  <a:schemeClr val="bg1"/>
                </a:solidFill>
                <a:ea typeface="ＭＳ Ｐゴシック" charset="0"/>
                <a:cs typeface="Arial" panose="020B0604020202020204" pitchFamily="34" charset="0"/>
              </a:rPr>
              <a:t>التاريخ</a:t>
            </a:r>
            <a:endParaRPr lang="en-US" sz="4000" kern="1200" dirty="0">
              <a:solidFill>
                <a:schemeClr val="bg1"/>
              </a:solidFill>
              <a:ea typeface="ＭＳ Ｐゴシック" charset="0"/>
              <a:cs typeface="Arial" panose="020B0604020202020204" pitchFamily="34" charset="0"/>
            </a:endParaRPr>
          </a:p>
        </p:txBody>
      </p:sp>
      <p:sp>
        <p:nvSpPr>
          <p:cNvPr id="9" name="Text Box 9"/>
          <p:cNvSpPr txBox="1">
            <a:spLocks noChangeArrowheads="1"/>
          </p:cNvSpPr>
          <p:nvPr/>
        </p:nvSpPr>
        <p:spPr bwMode="auto">
          <a:xfrm>
            <a:off x="827088" y="6054725"/>
            <a:ext cx="8054975" cy="830263"/>
          </a:xfrm>
          <a:prstGeom prst="rect">
            <a:avLst/>
          </a:prstGeom>
          <a:solidFill>
            <a:srgbClr val="D2F4F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rPr>
              <a:t>في آخر المطاف تَسبُق الرسالة الثانية زيارة بولس إليهم بعد خمس </a:t>
            </a:r>
            <a:r>
              <a:rPr lang="ar-JO" altLang="zh-CN" b="1" noProof="0" dirty="0">
                <a:solidFill>
                  <a:srgbClr val="040000"/>
                </a:solidFill>
                <a:latin typeface="Arial" panose="020B0604020202020204" pitchFamily="34" charset="0"/>
                <a:cs typeface="Arial" panose="020B0604020202020204" pitchFamily="34" charset="0"/>
              </a:rPr>
              <a:t>سنوات</a:t>
            </a:r>
            <a:endParaRPr kumimoji="0" lang="en-US" sz="2400" b="1" u="none" strike="noStrike" kern="1200" cap="none" spc="0" normalizeH="0" baseline="0" noProof="0" dirty="0">
              <a:ln>
                <a:noFill/>
              </a:ln>
              <a:solidFill>
                <a:srgbClr val="04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154612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additive="base">
                                        <p:cTn id="7" dur="500" fill="hold"/>
                                        <p:tgtEl>
                                          <p:spTgt spid="21511"/>
                                        </p:tgtEl>
                                        <p:attrNameLst>
                                          <p:attrName>ppt_x</p:attrName>
                                        </p:attrNameLst>
                                      </p:cBhvr>
                                      <p:tavLst>
                                        <p:tav tm="0">
                                          <p:val>
                                            <p:strVal val="0-#ppt_w/2"/>
                                          </p:val>
                                        </p:tav>
                                        <p:tav tm="100000">
                                          <p:val>
                                            <p:strVal val="#ppt_x"/>
                                          </p:val>
                                        </p:tav>
                                      </p:tavLst>
                                    </p:anim>
                                    <p:anim calcmode="lin" valueType="num">
                                      <p:cBhvr additive="base">
                                        <p:cTn id="8"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12"/>
                                        </p:tgtEl>
                                        <p:attrNameLst>
                                          <p:attrName>style.visibility</p:attrName>
                                        </p:attrNameLst>
                                      </p:cBhvr>
                                      <p:to>
                                        <p:strVal val="visible"/>
                                      </p:to>
                                    </p:set>
                                    <p:anim calcmode="lin" valueType="num">
                                      <p:cBhvr additive="base">
                                        <p:cTn id="13" dur="500" fill="hold"/>
                                        <p:tgtEl>
                                          <p:spTgt spid="21512"/>
                                        </p:tgtEl>
                                        <p:attrNameLst>
                                          <p:attrName>ppt_x</p:attrName>
                                        </p:attrNameLst>
                                      </p:cBhvr>
                                      <p:tavLst>
                                        <p:tav tm="0">
                                          <p:val>
                                            <p:strVal val="0-#ppt_w/2"/>
                                          </p:val>
                                        </p:tav>
                                        <p:tav tm="100000">
                                          <p:val>
                                            <p:strVal val="#ppt_x"/>
                                          </p:val>
                                        </p:tav>
                                      </p:tavLst>
                                    </p:anim>
                                    <p:anim calcmode="lin" valueType="num">
                                      <p:cBhvr additive="base">
                                        <p:cTn id="14"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P spid="21512" grpId="0" animBg="1" autoUpdateAnimBg="0"/>
      <p:bldP spid="21513" grpId="0" animBg="1" autoUpdateAnimBg="0"/>
      <p:bldP spid="9"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04936" y="1433727"/>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إصلاحات الضيقة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14636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8" name="Picture 10"/>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12750" y="196850"/>
            <a:ext cx="7734300" cy="633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ext Box 2"/>
          <p:cNvSpPr txBox="1">
            <a:spLocks noChangeArrowheads="1"/>
          </p:cNvSpPr>
          <p:nvPr/>
        </p:nvSpPr>
        <p:spPr bwMode="auto">
          <a:xfrm>
            <a:off x="8410575"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212</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22532" name="Text Box 4"/>
          <p:cNvSpPr txBox="1">
            <a:spLocks noChangeArrowheads="1"/>
          </p:cNvSpPr>
          <p:nvPr/>
        </p:nvSpPr>
        <p:spPr bwMode="auto">
          <a:xfrm>
            <a:off x="107950" y="3092450"/>
            <a:ext cx="4810125" cy="1430338"/>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sng"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الأصل</a:t>
            </a:r>
            <a:r>
              <a:rPr kumimoji="0" lang="en-US"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كتب بولس من كورنثوس</a:t>
            </a:r>
            <a:endParaRPr kumimoji="0" lang="en-US"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endParaRPr>
          </a:p>
        </p:txBody>
      </p:sp>
      <p:sp>
        <p:nvSpPr>
          <p:cNvPr id="22533" name="Text Box 5"/>
          <p:cNvSpPr txBox="1">
            <a:spLocks noChangeArrowheads="1"/>
          </p:cNvSpPr>
          <p:nvPr/>
        </p:nvSpPr>
        <p:spPr bwMode="auto">
          <a:xfrm>
            <a:off x="2089150" y="44450"/>
            <a:ext cx="4810125" cy="2192338"/>
          </a:xfrm>
          <a:prstGeom prst="rect">
            <a:avLst/>
          </a:prstGeom>
          <a:solidFill>
            <a:srgbClr val="D2F4F4"/>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sng"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المُستلمون</a:t>
            </a:r>
            <a:endParaRPr kumimoji="0" lang="en-US"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rPr>
              <a:t>إلى مؤمني تسالونيكي الشمالية في مُقاطعة مقدونيا</a:t>
            </a:r>
            <a:endParaRPr kumimoji="0" lang="en-US" altLang="zh-CN" sz="2800" b="1" u="none" strike="noStrike" kern="1200" cap="none" spc="0" normalizeH="0" baseline="0" noProof="0" dirty="0">
              <a:ln>
                <a:noFill/>
              </a:ln>
              <a:solidFill>
                <a:srgbClr val="040000"/>
              </a:solidFill>
              <a:effectLst/>
              <a:uLnTx/>
              <a:uFillTx/>
              <a:latin typeface="Arial" panose="020B0604020202020204" pitchFamily="34" charset="0"/>
              <a:cs typeface="Arial" panose="020B0604020202020204" pitchFamily="34" charset="0"/>
            </a:endParaRPr>
          </a:p>
        </p:txBody>
      </p:sp>
      <p:sp>
        <p:nvSpPr>
          <p:cNvPr id="22536" name="Line 8"/>
          <p:cNvSpPr>
            <a:spLocks noChangeShapeType="1"/>
          </p:cNvSpPr>
          <p:nvPr/>
        </p:nvSpPr>
        <p:spPr bwMode="auto">
          <a:xfrm flipV="1">
            <a:off x="1022350" y="958850"/>
            <a:ext cx="381000" cy="1371600"/>
          </a:xfrm>
          <a:prstGeom prst="line">
            <a:avLst/>
          </a:prstGeom>
          <a:noFill/>
          <a:ln w="57150">
            <a:solidFill>
              <a:srgbClr val="FF0000"/>
            </a:solidFill>
            <a:miter lim="800000"/>
            <a:headEnd/>
            <a:tailEnd type="triangle" w="lg" len="lg"/>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144390" name="Title 1"/>
          <p:cNvSpPr>
            <a:spLocks noGrp="1"/>
          </p:cNvSpPr>
          <p:nvPr>
            <p:ph type="title" idx="4294967295"/>
          </p:nvPr>
        </p:nvSpPr>
        <p:spPr>
          <a:xfrm>
            <a:off x="2916238" y="6165850"/>
            <a:ext cx="6227762" cy="638175"/>
          </a:xfrm>
          <a:solidFill>
            <a:schemeClr val="bg2"/>
          </a:solidFill>
        </p:spPr>
        <p:txBody>
          <a:bodyPr/>
          <a:lstStyle/>
          <a:p>
            <a:pPr algn="ctr"/>
            <a:r>
              <a:rPr lang="ar-AE" dirty="0">
                <a:solidFill>
                  <a:schemeClr val="bg1"/>
                </a:solidFill>
                <a:ea typeface="Accordance" panose="00000400000000000000" pitchFamily="2" charset="-79"/>
                <a:cs typeface="Arial" panose="020B0604020202020204" pitchFamily="34" charset="0"/>
              </a:rPr>
              <a:t>من </a:t>
            </a:r>
            <a:r>
              <a:rPr lang="ar-JO" dirty="0">
                <a:solidFill>
                  <a:schemeClr val="bg1"/>
                </a:solidFill>
                <a:ea typeface="Accordance" panose="00000400000000000000" pitchFamily="2" charset="-79"/>
                <a:cs typeface="Arial" panose="020B0604020202020204" pitchFamily="34" charset="0"/>
              </a:rPr>
              <a:t>أ</a:t>
            </a:r>
            <a:r>
              <a:rPr lang="ar-AE" dirty="0">
                <a:solidFill>
                  <a:schemeClr val="bg1"/>
                </a:solidFill>
                <a:ea typeface="Accordance" panose="00000400000000000000" pitchFamily="2" charset="-79"/>
                <a:cs typeface="Arial" panose="020B0604020202020204" pitchFamily="34" charset="0"/>
              </a:rPr>
              <a:t>ين إلى </a:t>
            </a:r>
            <a:r>
              <a:rPr lang="ar-JO" dirty="0">
                <a:solidFill>
                  <a:schemeClr val="bg1"/>
                </a:solidFill>
                <a:ea typeface="Accordance" panose="00000400000000000000" pitchFamily="2" charset="-79"/>
                <a:cs typeface="Arial" panose="020B0604020202020204" pitchFamily="34" charset="0"/>
              </a:rPr>
              <a:t>أ</a:t>
            </a:r>
            <a:r>
              <a:rPr lang="ar-AE" dirty="0">
                <a:solidFill>
                  <a:schemeClr val="bg1"/>
                </a:solidFill>
                <a:ea typeface="Accordance" panose="00000400000000000000" pitchFamily="2" charset="-79"/>
                <a:cs typeface="Arial" panose="020B0604020202020204" pitchFamily="34" charset="0"/>
              </a:rPr>
              <a:t>ين؟</a:t>
            </a:r>
            <a:endParaRPr lang="en-US" dirty="0">
              <a:solidFill>
                <a:schemeClr val="bg1"/>
              </a:solidFill>
              <a:ea typeface="Accordance" panose="00000400000000000000" pitchFamily="2" charset="-79"/>
              <a:cs typeface="Arial" panose="020B0604020202020204" pitchFamily="34" charset="0"/>
            </a:endParaRPr>
          </a:p>
        </p:txBody>
      </p:sp>
    </p:spTree>
    <p:extLst>
      <p:ext uri="{BB962C8B-B14F-4D97-AF65-F5344CB8AC3E}">
        <p14:creationId xmlns:p14="http://schemas.microsoft.com/office/powerpoint/2010/main" val="26128716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38"/>
                                        </p:tgtEl>
                                        <p:attrNameLst>
                                          <p:attrName>style.visibility</p:attrName>
                                        </p:attrNameLst>
                                      </p:cBhvr>
                                      <p:to>
                                        <p:strVal val="visible"/>
                                      </p:to>
                                    </p:set>
                                    <p:animEffect transition="in" filter="checkerboard(across)">
                                      <p:cBhvr>
                                        <p:cTn id="7" dur="500"/>
                                        <p:tgtEl>
                                          <p:spTgt spid="22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2532"/>
                                        </p:tgtEl>
                                        <p:attrNameLst>
                                          <p:attrName>style.visibility</p:attrName>
                                        </p:attrNameLst>
                                      </p:cBhvr>
                                      <p:to>
                                        <p:strVal val="visible"/>
                                      </p:to>
                                    </p:set>
                                    <p:anim calcmode="lin" valueType="num">
                                      <p:cBhvr additive="base">
                                        <p:cTn id="12" dur="500" fill="hold"/>
                                        <p:tgtEl>
                                          <p:spTgt spid="22532"/>
                                        </p:tgtEl>
                                        <p:attrNameLst>
                                          <p:attrName>ppt_x</p:attrName>
                                        </p:attrNameLst>
                                      </p:cBhvr>
                                      <p:tavLst>
                                        <p:tav tm="0">
                                          <p:val>
                                            <p:strVal val="0-#ppt_w/2"/>
                                          </p:val>
                                        </p:tav>
                                        <p:tav tm="100000">
                                          <p:val>
                                            <p:strVal val="#ppt_x"/>
                                          </p:val>
                                        </p:tav>
                                      </p:tavLst>
                                    </p:anim>
                                    <p:anim calcmode="lin" valueType="num">
                                      <p:cBhvr additive="base">
                                        <p:cTn id="13"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2536"/>
                                        </p:tgtEl>
                                        <p:attrNameLst>
                                          <p:attrName>style.visibility</p:attrName>
                                        </p:attrNameLst>
                                      </p:cBhvr>
                                      <p:to>
                                        <p:strVal val="visible"/>
                                      </p:to>
                                    </p:set>
                                    <p:anim calcmode="lin" valueType="num">
                                      <p:cBhvr additive="base">
                                        <p:cTn id="18" dur="500" fill="hold"/>
                                        <p:tgtEl>
                                          <p:spTgt spid="22536"/>
                                        </p:tgtEl>
                                        <p:attrNameLst>
                                          <p:attrName>ppt_x</p:attrName>
                                        </p:attrNameLst>
                                      </p:cBhvr>
                                      <p:tavLst>
                                        <p:tav tm="0">
                                          <p:val>
                                            <p:strVal val="0-#ppt_w/2"/>
                                          </p:val>
                                        </p:tav>
                                        <p:tav tm="100000">
                                          <p:val>
                                            <p:strVal val="#ppt_x"/>
                                          </p:val>
                                        </p:tav>
                                      </p:tavLst>
                                    </p:anim>
                                    <p:anim calcmode="lin" valueType="num">
                                      <p:cBhvr additive="base">
                                        <p:cTn id="19"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2533"/>
                                        </p:tgtEl>
                                        <p:attrNameLst>
                                          <p:attrName>style.visibility</p:attrName>
                                        </p:attrNameLst>
                                      </p:cBhvr>
                                      <p:to>
                                        <p:strVal val="visible"/>
                                      </p:to>
                                    </p:set>
                                    <p:anim calcmode="lin" valueType="num">
                                      <p:cBhvr additive="base">
                                        <p:cTn id="24" dur="500" fill="hold"/>
                                        <p:tgtEl>
                                          <p:spTgt spid="22533"/>
                                        </p:tgtEl>
                                        <p:attrNameLst>
                                          <p:attrName>ppt_x</p:attrName>
                                        </p:attrNameLst>
                                      </p:cBhvr>
                                      <p:tavLst>
                                        <p:tav tm="0">
                                          <p:val>
                                            <p:strVal val="1+#ppt_w/2"/>
                                          </p:val>
                                        </p:tav>
                                        <p:tav tm="100000">
                                          <p:val>
                                            <p:strVal val="#ppt_x"/>
                                          </p:val>
                                        </p:tav>
                                      </p:tavLst>
                                    </p:anim>
                                    <p:anim calcmode="lin" valueType="num">
                                      <p:cBhvr additive="base">
                                        <p:cTn id="25"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5972" name="Text Box 16"/>
          <p:cNvSpPr txBox="1">
            <a:spLocks noChangeArrowheads="1"/>
          </p:cNvSpPr>
          <p:nvPr/>
        </p:nvSpPr>
        <p:spPr bwMode="auto">
          <a:xfrm>
            <a:off x="1828800" y="2338388"/>
            <a:ext cx="838200" cy="553998"/>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3" name="Text Box 17"/>
          <p:cNvSpPr txBox="1">
            <a:spLocks noChangeArrowheads="1"/>
          </p:cNvSpPr>
          <p:nvPr/>
        </p:nvSpPr>
        <p:spPr bwMode="auto">
          <a:xfrm>
            <a:off x="4724400" y="2133600"/>
            <a:ext cx="685800" cy="738664"/>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   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4"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595975" name="Text Box 20"/>
          <p:cNvSpPr txBox="1">
            <a:spLocks noChangeArrowheads="1"/>
          </p:cNvSpPr>
          <p:nvPr/>
        </p:nvSpPr>
        <p:spPr bwMode="auto">
          <a:xfrm>
            <a:off x="8296275" y="2324100"/>
            <a:ext cx="847725" cy="830997"/>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اتساع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6" name="Text Box 21"/>
          <p:cNvSpPr txBox="1">
            <a:spLocks noChangeArrowheads="1"/>
          </p:cNvSpPr>
          <p:nvPr/>
        </p:nvSpPr>
        <p:spPr bwMode="auto">
          <a:xfrm>
            <a:off x="0" y="3276600"/>
            <a:ext cx="9144000" cy="707886"/>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7"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48-أيلول49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5978" name="Text Box 9"/>
          <p:cNvSpPr txBox="1">
            <a:spLocks noChangeArrowheads="1"/>
          </p:cNvSpPr>
          <p:nvPr/>
        </p:nvSpPr>
        <p:spPr bwMode="auto">
          <a:xfrm>
            <a:off x="3743325" y="1703891"/>
            <a:ext cx="990600" cy="161582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53-       أيار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آسيا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p:cNvSpPr txBox="1">
            <a:spLocks noChangeArrowheads="1"/>
          </p:cNvSpPr>
          <p:nvPr/>
        </p:nvSpPr>
        <p:spPr bwMode="auto">
          <a:xfrm>
            <a:off x="5334000" y="1996510"/>
            <a:ext cx="990600" cy="133882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آذار 62</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81" name="TextBox 27"/>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38</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124</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39-41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598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62-</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ar-JO" sz="4000" dirty="0">
                <a:solidFill>
                  <a:srgbClr val="FFFFFF"/>
                </a:solidFill>
                <a:effectLst>
                  <a:outerShdw blurRad="38100" dist="38100" dir="2700000" algn="tl">
                    <a:srgbClr val="000000">
                      <a:alpha val="43137"/>
                    </a:srgbClr>
                  </a:outerShdw>
                </a:effectLst>
                <a:ea typeface="Times New Roman" charset="0"/>
              </a:rPr>
              <a:t>نظرة عامة على العهد الجديد (رسائل بولس)</a:t>
            </a:r>
            <a:endParaRPr lang="en-US" sz="4000" dirty="0">
              <a:solidFill>
                <a:srgbClr val="FFFFFF"/>
              </a:solidFill>
              <a:effectLst>
                <a:outerShdw blurRad="38100" dist="38100" dir="2700000" algn="tl">
                  <a:srgbClr val="000000">
                    <a:alpha val="43137"/>
                  </a:srgbClr>
                </a:outerShdw>
              </a:effectLst>
              <a:ea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مرقس</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06"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Pauline</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07"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    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11" name="Text Box 17"/>
          <p:cNvSpPr txBox="1">
            <a:spLocks noChangeArrowheads="1"/>
          </p:cNvSpPr>
          <p:nvPr/>
        </p:nvSpPr>
        <p:spPr bwMode="auto">
          <a:xfrm>
            <a:off x="-76200" y="2133600"/>
            <a:ext cx="990600" cy="184666"/>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13" name="Text Box 20"/>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14"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4321</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15" name="Text Box 20"/>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ext Box 2"/>
          <p:cNvSpPr txBox="1">
            <a:spLocks noChangeArrowheads="1"/>
          </p:cNvSpPr>
          <p:nvPr/>
        </p:nvSpPr>
        <p:spPr bwMode="auto">
          <a:xfrm>
            <a:off x="8274050"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214</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7652" name="Text Box 4"/>
          <p:cNvSpPr txBox="1">
            <a:spLocks noChangeArrowheads="1"/>
          </p:cNvSpPr>
          <p:nvPr/>
        </p:nvSpPr>
        <p:spPr bwMode="auto">
          <a:xfrm>
            <a:off x="434975" y="1671638"/>
            <a:ext cx="6499225" cy="646331"/>
          </a:xfrm>
          <a:prstGeom prst="rect">
            <a:avLst/>
          </a:prstGeom>
          <a:solidFill>
            <a:srgbClr val="CCFFCC"/>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1"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AE"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عاطفياً: </a:t>
            </a:r>
            <a:r>
              <a:rPr kumimoji="0" lang="ar-AE"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المثابرة في الإضطهاد.</a:t>
            </a:r>
            <a:endParaRPr kumimoji="0" lang="en-US"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653" name="Text Box 5"/>
          <p:cNvSpPr txBox="1">
            <a:spLocks noChangeArrowheads="1"/>
          </p:cNvSpPr>
          <p:nvPr/>
        </p:nvSpPr>
        <p:spPr bwMode="auto">
          <a:xfrm>
            <a:off x="328608" y="3462338"/>
            <a:ext cx="7372350" cy="646331"/>
          </a:xfrm>
          <a:prstGeom prst="rect">
            <a:avLst/>
          </a:prstGeom>
          <a:solidFill>
            <a:srgbClr val="CCFFCC"/>
          </a:solidFill>
          <a:ln w="9525">
            <a:solidFill>
              <a:srgbClr val="000000"/>
            </a:solidFill>
            <a:miter lim="800000"/>
            <a:headEnd/>
            <a:tailEnd/>
          </a:ln>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2. لاه</a:t>
            </a:r>
            <a:r>
              <a:rPr kumimoji="0" lang="ar-AE"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وتيًا: </a:t>
            </a:r>
            <a:r>
              <a:rPr kumimoji="0" lang="ar-AE"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يوم</a:t>
            </a:r>
            <a:r>
              <a:rPr kumimoji="0" lang="ar-JO"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 الرب</a:t>
            </a:r>
            <a:r>
              <a:rPr kumimoji="0" lang="ar-AE"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 لا يزال في المستقبل.</a:t>
            </a:r>
            <a:endParaRPr kumimoji="0" lang="en-US"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7654" name="Text Box 6"/>
          <p:cNvSpPr txBox="1">
            <a:spLocks noChangeArrowheads="1"/>
          </p:cNvSpPr>
          <p:nvPr/>
        </p:nvSpPr>
        <p:spPr bwMode="auto">
          <a:xfrm>
            <a:off x="3048000" y="5373688"/>
            <a:ext cx="5661025" cy="646331"/>
          </a:xfrm>
          <a:prstGeom prst="rect">
            <a:avLst/>
          </a:prstGeom>
          <a:solidFill>
            <a:srgbClr val="CCFFCC"/>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3. ع</a:t>
            </a:r>
            <a:r>
              <a:rPr kumimoji="0" lang="ar-AE" altLang="zh-CN" sz="36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مليًا: </a:t>
            </a:r>
            <a:r>
              <a:rPr kumimoji="0" lang="ar-AE"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تأديب الخمول.</a:t>
            </a:r>
            <a:endParaRPr kumimoji="0" lang="en-US" altLang="zh-CN"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200033" y="4320"/>
            <a:ext cx="6202480" cy="840230"/>
          </a:xfrm>
          <a:solidFill>
            <a:srgbClr val="3333CC"/>
          </a:solidFill>
        </p:spPr>
        <p:txBody>
          <a:bodyPr wrap="square">
            <a:spAutoFit/>
          </a:bodyPr>
          <a:lstStyle/>
          <a:p>
            <a:pPr algn="ctr" eaLnBrk="1" hangingPunct="1">
              <a:defRPr/>
            </a:pPr>
            <a:r>
              <a:rPr lang="ar-JO" sz="5400" kern="1200" dirty="0">
                <a:solidFill>
                  <a:schemeClr val="bg1"/>
                </a:solidFill>
                <a:ea typeface="ＭＳ Ｐゴシック" charset="0"/>
                <a:cs typeface="Arial" panose="020B0604020202020204" pitchFamily="34" charset="0"/>
              </a:rPr>
              <a:t>التأليف</a:t>
            </a:r>
            <a:endParaRPr lang="en-US" sz="54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6107498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0-#ppt_w/2"/>
                                          </p:val>
                                        </p:tav>
                                        <p:tav tm="100000">
                                          <p:val>
                                            <p:strVal val="#ppt_x"/>
                                          </p:val>
                                        </p:tav>
                                      </p:tavLst>
                                    </p:anim>
                                    <p:anim calcmode="lin" valueType="num">
                                      <p:cBhvr additive="base">
                                        <p:cTn id="8"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additive="base">
                                        <p:cTn id="13" dur="500" fill="hold"/>
                                        <p:tgtEl>
                                          <p:spTgt spid="27653"/>
                                        </p:tgtEl>
                                        <p:attrNameLst>
                                          <p:attrName>ppt_x</p:attrName>
                                        </p:attrNameLst>
                                      </p:cBhvr>
                                      <p:tavLst>
                                        <p:tav tm="0">
                                          <p:val>
                                            <p:strVal val="0-#ppt_w/2"/>
                                          </p:val>
                                        </p:tav>
                                        <p:tav tm="100000">
                                          <p:val>
                                            <p:strVal val="#ppt_x"/>
                                          </p:val>
                                        </p:tav>
                                      </p:tavLst>
                                    </p:anim>
                                    <p:anim calcmode="lin" valueType="num">
                                      <p:cBhvr additive="base">
                                        <p:cTn id="14" dur="500" fill="hold"/>
                                        <p:tgtEl>
                                          <p:spTgt spid="2765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4"/>
                                        </p:tgtEl>
                                        <p:attrNameLst>
                                          <p:attrName>style.visibility</p:attrName>
                                        </p:attrNameLst>
                                      </p:cBhvr>
                                      <p:to>
                                        <p:strVal val="visible"/>
                                      </p:to>
                                    </p:set>
                                    <p:anim calcmode="lin" valueType="num">
                                      <p:cBhvr additive="base">
                                        <p:cTn id="19" dur="500" fill="hold"/>
                                        <p:tgtEl>
                                          <p:spTgt spid="27654"/>
                                        </p:tgtEl>
                                        <p:attrNameLst>
                                          <p:attrName>ppt_x</p:attrName>
                                        </p:attrNameLst>
                                      </p:cBhvr>
                                      <p:tavLst>
                                        <p:tav tm="0">
                                          <p:val>
                                            <p:strVal val="0-#ppt_w/2"/>
                                          </p:val>
                                        </p:tav>
                                        <p:tav tm="100000">
                                          <p:val>
                                            <p:strVal val="#ppt_x"/>
                                          </p:val>
                                        </p:tav>
                                      </p:tavLst>
                                    </p:anim>
                                    <p:anim calcmode="lin" valueType="num">
                                      <p:cBhvr additive="base">
                                        <p:cTn id="20" dur="500" fill="hold"/>
                                        <p:tgtEl>
                                          <p:spTgt spid="276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autoUpdateAnimBg="0"/>
      <p:bldP spid="27653" grpId="0" animBg="1" autoUpdateAnimBg="0"/>
      <p:bldP spid="27654"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 Box 2"/>
          <p:cNvSpPr txBox="1">
            <a:spLocks noChangeArrowheads="1"/>
          </p:cNvSpPr>
          <p:nvPr/>
        </p:nvSpPr>
        <p:spPr bwMode="auto">
          <a:xfrm>
            <a:off x="7772400" y="1524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214-215</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8676" name="Text Box 4"/>
          <p:cNvSpPr txBox="1">
            <a:spLocks noChangeArrowheads="1"/>
          </p:cNvSpPr>
          <p:nvPr/>
        </p:nvSpPr>
        <p:spPr bwMode="auto">
          <a:xfrm>
            <a:off x="228600" y="1253698"/>
            <a:ext cx="8610600" cy="138499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شجع بولس المؤمنين في تسالونيكي على </a:t>
            </a:r>
            <a:r>
              <a:rPr kumimoji="0" lang="ar-AE" altLang="zh-CN"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الإستمرار في المثابرة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ضوء دينونة مضطهديهم في يوم الرب لإظهار إهتمامه العميق بالمحبطين بينهم.</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677" name="Text Box 5"/>
          <p:cNvSpPr txBox="1">
            <a:spLocks noChangeArrowheads="1"/>
          </p:cNvSpPr>
          <p:nvPr/>
        </p:nvSpPr>
        <p:spPr bwMode="auto">
          <a:xfrm>
            <a:off x="228600" y="3122399"/>
            <a:ext cx="8610600" cy="138499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ي</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صحح بولس </a:t>
            </a:r>
            <a:r>
              <a:rPr kumimoji="0" lang="ar-AE" altLang="zh-CN"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سوء فهم أتباع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تسالونيكي من المعلمين الكذبة بأن يوم الرب قد </a:t>
            </a:r>
            <a:r>
              <a:rPr kumimoji="0" lang="ar-AE" altLang="zh-CN"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حدث بالفعل من خلال تعليم أنه يجب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الكشف عن المسيح الدجال أولاً لتمكين الكنيسة من الثبات في العقيدة الصحيحة.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678" name="Text Box 6"/>
          <p:cNvSpPr txBox="1">
            <a:spLocks noChangeArrowheads="1"/>
          </p:cNvSpPr>
          <p:nvPr/>
        </p:nvSpPr>
        <p:spPr bwMode="auto">
          <a:xfrm>
            <a:off x="228600" y="4991100"/>
            <a:ext cx="8610600" cy="138499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ي</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حذر بولس الكنيسة من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خلال </a:t>
            </a:r>
            <a:r>
              <a:rPr kumimoji="0" lang="ar-AE" altLang="zh-CN"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تأديب المؤمنين العاطلين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الذين يعيشون على حساب عمل الآخرين أثناء إنتظار الإختطاف لإخضاعهم إلى السلوك المسؤول الذي يتضح في بولس ورفاقه.</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510042" y="107950"/>
            <a:ext cx="5380146" cy="657225"/>
          </a:xfrm>
          <a:solidFill>
            <a:srgbClr val="3333CC"/>
          </a:solidFill>
        </p:spPr>
        <p:txBody>
          <a:bodyPr wrap="square">
            <a:spAutoFit/>
          </a:bodyPr>
          <a:lstStyle/>
          <a:p>
            <a:pPr algn="ctr" eaLnBrk="1" hangingPunct="1">
              <a:defRPr/>
            </a:pPr>
            <a:r>
              <a:rPr lang="ar-AE" sz="4000" kern="1200" dirty="0">
                <a:solidFill>
                  <a:schemeClr val="bg1"/>
                </a:solidFill>
                <a:ea typeface="ＭＳ Ｐゴシック" charset="0"/>
                <a:cs typeface="Arial" panose="020B0604020202020204" pitchFamily="34" charset="0"/>
              </a:rPr>
              <a:t>الخطوط العريضة</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103743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ox(in)">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ox(in)">
                                      <p:cBhvr>
                                        <p:cTn id="12" dur="500"/>
                                        <p:tgtEl>
                                          <p:spTgt spid="286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box(in)">
                                      <p:cBhvr>
                                        <p:cTn id="17"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r="5413"/>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تسالونيكي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p:spPr>
        <p:txBody>
          <a:bodyPr/>
          <a:lstStyle/>
          <a:p>
            <a:pPr>
              <a:defRPr/>
            </a:pPr>
            <a:r>
              <a:rPr lang="ar-JO" sz="8800" dirty="0">
                <a:effectLst>
                  <a:glow rad="127000">
                    <a:schemeClr val="tx1"/>
                  </a:glow>
                </a:effectLst>
                <a:ea typeface="ＭＳ Ｐゴシック" charset="0"/>
              </a:rPr>
              <a:t>كن متأكداً</a:t>
            </a:r>
            <a:endParaRPr lang="en-US" sz="88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7543452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التأكيد</a:t>
            </a:r>
            <a:endParaRPr lang="en-US" sz="5400" dirty="0">
              <a:effectLst>
                <a:glow rad="127000">
                  <a:schemeClr val="tx1"/>
                </a:glow>
              </a:effectLst>
              <a:ea typeface="ＭＳ Ｐゴシック" charset="0"/>
            </a:endParaRPr>
          </a:p>
        </p:txBody>
      </p:sp>
      <p:pic>
        <p:nvPicPr>
          <p:cNvPr id="377858" name="Picture 2" descr="https://humanitiesworkfgcuhome.files.wordpress.com/2018/10/image-7.jpg?w=1100">
            <a:extLst>
              <a:ext uri="{FF2B5EF4-FFF2-40B4-BE49-F238E27FC236}">
                <a16:creationId xmlns:a16="http://schemas.microsoft.com/office/drawing/2014/main" id="{ECBDBBBE-078A-3445-A317-464F98BC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2752"/>
            <a:ext cx="9137314" cy="4568657"/>
          </a:xfrm>
          <a:prstGeom prst="rect">
            <a:avLst/>
          </a:prstGeom>
          <a:noFill/>
          <a:extLst>
            <a:ext uri="{909E8E84-426E-40DD-AFC4-6F175D3DCCD1}">
              <a14:hiddenFill xmlns:a14="http://schemas.microsoft.com/office/drawing/2010/main">
                <a:solidFill>
                  <a:srgbClr val="FFFFFF"/>
                </a:solidFill>
              </a14:hiddenFill>
            </a:ext>
          </a:extLst>
        </p:spPr>
      </p:pic>
      <p:pic>
        <p:nvPicPr>
          <p:cNvPr id="377860" name="Picture 4" descr="https://humanitiesworkfgcuhome.files.wordpress.com/2018/10/image-8.jpg?w=1100">
            <a:extLst>
              <a:ext uri="{FF2B5EF4-FFF2-40B4-BE49-F238E27FC236}">
                <a16:creationId xmlns:a16="http://schemas.microsoft.com/office/drawing/2014/main" id="{BD2E6383-55C4-A541-8651-EC844AADA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06" y="3243848"/>
            <a:ext cx="4839034" cy="317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4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0" name="Rectangle 5"/>
          <p:cNvSpPr>
            <a:spLocks noGrp="1" noChangeArrowheads="1"/>
          </p:cNvSpPr>
          <p:nvPr>
            <p:ph type="title" idx="4294967295"/>
          </p:nvPr>
        </p:nvSpPr>
        <p:spPr>
          <a:xfrm>
            <a:off x="3124200" y="0"/>
            <a:ext cx="6019800" cy="63402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ar-JO" dirty="0">
                <a:solidFill>
                  <a:schemeClr val="tx1"/>
                </a:solidFill>
                <a:ea typeface="宋体" charset="0"/>
                <a:cs typeface="Arial" panose="020B0604020202020204" pitchFamily="34" charset="0"/>
              </a:rPr>
              <a:t>مهمتنا</a:t>
            </a:r>
            <a:endParaRPr lang="en-US" dirty="0">
              <a:solidFill>
                <a:schemeClr val="tx1"/>
              </a:solidFill>
              <a:ea typeface="宋体" charset="0"/>
              <a:cs typeface="Arial" panose="020B0604020202020204" pitchFamily="34" charset="0"/>
            </a:endParaRPr>
          </a:p>
        </p:txBody>
      </p:sp>
      <p:sp>
        <p:nvSpPr>
          <p:cNvPr id="355331" name="Text Box 3"/>
          <p:cNvSpPr txBox="1">
            <a:spLocks noChangeArrowheads="1"/>
          </p:cNvSpPr>
          <p:nvPr/>
        </p:nvSpPr>
        <p:spPr bwMode="auto">
          <a:xfrm>
            <a:off x="3124200" y="4516438"/>
            <a:ext cx="6019800" cy="1865126"/>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مهمة كنيسة الطرق المتقاطعة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هي الوصول إلى الأمم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خلال الوصول إلى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الأجانب المقيمين في سنغافورة</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586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78" name="Rectangle 2"/>
          <p:cNvSpPr>
            <a:spLocks noGrp="1" noChangeArrowheads="1"/>
          </p:cNvSpPr>
          <p:nvPr>
            <p:ph type="title" idx="4294967295"/>
          </p:nvPr>
        </p:nvSpPr>
        <p:spPr>
          <a:xfrm>
            <a:off x="3124200" y="0"/>
            <a:ext cx="6019800" cy="63402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ar-JO" dirty="0">
                <a:solidFill>
                  <a:schemeClr val="tx1"/>
                </a:solidFill>
                <a:ea typeface="宋体" charset="0"/>
                <a:cs typeface="Arial" panose="020B0604020202020204" pitchFamily="34" charset="0"/>
              </a:rPr>
              <a:t>رؤيتنا</a:t>
            </a:r>
            <a:endParaRPr lang="en-US" dirty="0">
              <a:solidFill>
                <a:schemeClr val="tx1"/>
              </a:solidFill>
              <a:ea typeface="宋体" charset="0"/>
              <a:cs typeface="Arial" panose="020B0604020202020204" pitchFamily="34" charset="0"/>
            </a:endParaRPr>
          </a:p>
        </p:txBody>
      </p:sp>
      <p:sp>
        <p:nvSpPr>
          <p:cNvPr id="357379" name="Text Box 3"/>
          <p:cNvSpPr txBox="1">
            <a:spLocks noChangeArrowheads="1"/>
          </p:cNvSpPr>
          <p:nvPr/>
        </p:nvSpPr>
        <p:spPr bwMode="auto">
          <a:xfrm>
            <a:off x="3124200" y="2028825"/>
            <a:ext cx="6019800" cy="3637919"/>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تتمثل رؤية كنيسة الطرق المتقاطعة في قيادة الأجانب إلى علاقة حيوية مع يسوع المسيح كتلاميذ يمكنهم تحويل مجالات نفوذهم الفريدة (2 تي 2: 2).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وجه الخصوص تركز كنيسة الطرق المتقاطعة بشكل أساسي ولكن ليس حصريًا على الوصول إلى المجتمع الناطق باللغة الإنجليزية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417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أولوياتنا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محبة       الله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32768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ttps://www.lovinglifeafter55.com/wp-content/uploads/2018/01/wonderful.png">
            <a:extLst>
              <a:ext uri="{FF2B5EF4-FFF2-40B4-BE49-F238E27FC236}">
                <a16:creationId xmlns:a16="http://schemas.microsoft.com/office/drawing/2014/main" id="{8038F77D-0D13-2646-BBD6-F54E3222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8900"/>
            <a:ext cx="9144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الكلمات تعطي تأكيد</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176153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52776" y="1416424"/>
            <a:ext cx="8217483" cy="4356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أن لا تتزعزعوا سريعاً عن ذهنكم ولا ترتاعوا لا بروح ولا بكلمة ولا برسالة كأنها منا: أي أن يوم المسيح قد حضر 3 لا يخدعنكم أحد على طريقة ما لأنه لا يأتي إن لم يأت الإرتداد أولاً ويستعلن إنسان الخطية ابن الهلاك</a:t>
            </a:r>
            <a:br>
              <a:rPr kumimoji="0" lang="en-US"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r>
              <a:rPr kumimoji="0" lang="ar-JO" altLang="zh-CN"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2-3)</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8389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121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تأكيد الذات</a:t>
            </a:r>
            <a:endParaRPr lang="en-US" sz="5400" dirty="0">
              <a:effectLst>
                <a:glow rad="127000">
                  <a:schemeClr val="tx1"/>
                </a:glow>
              </a:effectLst>
              <a:ea typeface="ＭＳ Ｐゴシック" charset="0"/>
            </a:endParaRPr>
          </a:p>
        </p:txBody>
      </p:sp>
      <p:pic>
        <p:nvPicPr>
          <p:cNvPr id="376834" name="Picture 2" descr="https://cdn.powerofpositivity.com/wp-content/uploads/2014/07/be-the-best-version-of-you.jpg">
            <a:extLst>
              <a:ext uri="{FF2B5EF4-FFF2-40B4-BE49-F238E27FC236}">
                <a16:creationId xmlns:a16="http://schemas.microsoft.com/office/drawing/2014/main" id="{DD512680-C422-9C43-A9DF-34594AA31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5781"/>
            <a:ext cx="5334000" cy="340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spring.org.uk/images/approve.jpg">
            <a:extLst>
              <a:ext uri="{FF2B5EF4-FFF2-40B4-BE49-F238E27FC236}">
                <a16:creationId xmlns:a16="http://schemas.microsoft.com/office/drawing/2014/main" id="{492717CC-E7BE-6D44-A504-9BB95945C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56000"/>
            <a:ext cx="5334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71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تأكيد الذات</a:t>
            </a:r>
            <a:endParaRPr lang="en-US" sz="5400" dirty="0">
              <a:effectLst>
                <a:glow rad="127000">
                  <a:schemeClr val="tx1"/>
                </a:glow>
              </a:effectLst>
              <a:ea typeface="ＭＳ Ｐゴシック" charset="0"/>
            </a:endParaRPr>
          </a:p>
        </p:txBody>
      </p:sp>
      <p:pic>
        <p:nvPicPr>
          <p:cNvPr id="375810" name="Picture 2" descr="https://i.ytimg.com/vi/oBDf4jmueIk/maxresdefault.jpg">
            <a:extLst>
              <a:ext uri="{FF2B5EF4-FFF2-40B4-BE49-F238E27FC236}">
                <a16:creationId xmlns:a16="http://schemas.microsoft.com/office/drawing/2014/main" id="{244432A8-3337-BF4F-BDFA-A36FD91C5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3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197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تأكيد الذات</a:t>
            </a:r>
            <a:endParaRPr lang="en-US" sz="5400" dirty="0">
              <a:effectLst>
                <a:glow rad="127000">
                  <a:schemeClr val="tx1"/>
                </a:glow>
              </a:effectLst>
              <a:ea typeface="ＭＳ Ｐゴシック" charset="0"/>
            </a:endParaRPr>
          </a:p>
        </p:txBody>
      </p:sp>
      <p:pic>
        <p:nvPicPr>
          <p:cNvPr id="373764" name="Picture 4" descr="Related image">
            <a:extLst>
              <a:ext uri="{FF2B5EF4-FFF2-40B4-BE49-F238E27FC236}">
                <a16:creationId xmlns:a16="http://schemas.microsoft.com/office/drawing/2014/main" id="{69B6B10E-0574-C44D-AF68-62AB749A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58" y="1722367"/>
            <a:ext cx="6987941" cy="4934021"/>
          </a:xfrm>
          <a:prstGeom prst="rect">
            <a:avLst/>
          </a:prstGeom>
          <a:noFill/>
          <a:extLst>
            <a:ext uri="{909E8E84-426E-40DD-AFC4-6F175D3DCCD1}">
              <a14:hiddenFill xmlns:a14="http://schemas.microsoft.com/office/drawing/2010/main">
                <a:solidFill>
                  <a:srgbClr val="FFFFFF"/>
                </a:solidFill>
              </a14:hiddenFill>
            </a:ext>
          </a:extLst>
        </p:spPr>
      </p:pic>
      <p:pic>
        <p:nvPicPr>
          <p:cNvPr id="373762" name="Picture 2" descr="http://www.drbrustein.com/wp-content/uploads/2015/04/Self-Affirmation-e1429199013281.jpg">
            <a:extLst>
              <a:ext uri="{FF2B5EF4-FFF2-40B4-BE49-F238E27FC236}">
                <a16:creationId xmlns:a16="http://schemas.microsoft.com/office/drawing/2014/main" id="{3E3C13B7-5ABF-4541-9A83-63EA7358E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4377"/>
            <a:ext cx="31877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3764"/>
                                        </p:tgtEl>
                                        <p:attrNameLst>
                                          <p:attrName>style.visibility</p:attrName>
                                        </p:attrNameLst>
                                      </p:cBhvr>
                                      <p:to>
                                        <p:strVal val="visible"/>
                                      </p:to>
                                    </p:set>
                                    <p:anim calcmode="lin" valueType="num">
                                      <p:cBhvr>
                                        <p:cTn id="7" dur="1000" fill="hold"/>
                                        <p:tgtEl>
                                          <p:spTgt spid="373764"/>
                                        </p:tgtEl>
                                        <p:attrNameLst>
                                          <p:attrName>ppt_w</p:attrName>
                                        </p:attrNameLst>
                                      </p:cBhvr>
                                      <p:tavLst>
                                        <p:tav tm="0">
                                          <p:val>
                                            <p:strVal val="#ppt_w*0.70"/>
                                          </p:val>
                                        </p:tav>
                                        <p:tav tm="100000">
                                          <p:val>
                                            <p:strVal val="#ppt_w"/>
                                          </p:val>
                                        </p:tav>
                                      </p:tavLst>
                                    </p:anim>
                                    <p:anim calcmode="lin" valueType="num">
                                      <p:cBhvr>
                                        <p:cTn id="8" dur="1000" fill="hold"/>
                                        <p:tgtEl>
                                          <p:spTgt spid="373764"/>
                                        </p:tgtEl>
                                        <p:attrNameLst>
                                          <p:attrName>ppt_h</p:attrName>
                                        </p:attrNameLst>
                                      </p:cBhvr>
                                      <p:tavLst>
                                        <p:tav tm="0">
                                          <p:val>
                                            <p:strVal val="#ppt_h"/>
                                          </p:val>
                                        </p:tav>
                                        <p:tav tm="100000">
                                          <p:val>
                                            <p:strVal val="#ppt_h"/>
                                          </p:val>
                                        </p:tav>
                                      </p:tavLst>
                                    </p:anim>
                                    <p:animEffect transition="in" filter="fade">
                                      <p:cBhvr>
                                        <p:cTn id="9" dur="1000"/>
                                        <p:tgtEl>
                                          <p:spTgt spid="37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تأكيد الذات</a:t>
            </a:r>
            <a:endParaRPr lang="en-US" sz="5400" dirty="0">
              <a:effectLst>
                <a:glow rad="127000">
                  <a:schemeClr val="tx1"/>
                </a:glow>
              </a:effectLst>
              <a:ea typeface="ＭＳ Ｐゴシック" charset="0"/>
            </a:endParaRPr>
          </a:p>
        </p:txBody>
      </p:sp>
      <p:pic>
        <p:nvPicPr>
          <p:cNvPr id="373766" name="Picture 6" descr="Related image">
            <a:extLst>
              <a:ext uri="{FF2B5EF4-FFF2-40B4-BE49-F238E27FC236}">
                <a16:creationId xmlns:a16="http://schemas.microsoft.com/office/drawing/2014/main" id="{C994E313-9C76-E041-9880-04710C8F6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194" y="1001357"/>
            <a:ext cx="4345806" cy="4345806"/>
          </a:xfrm>
          <a:prstGeom prst="rect">
            <a:avLst/>
          </a:prstGeom>
          <a:noFill/>
          <a:extLst>
            <a:ext uri="{909E8E84-426E-40DD-AFC4-6F175D3DCCD1}">
              <a14:hiddenFill xmlns:a14="http://schemas.microsoft.com/office/drawing/2010/main">
                <a:solidFill>
                  <a:srgbClr val="FFFFFF"/>
                </a:solidFill>
              </a14:hiddenFill>
            </a:ext>
          </a:extLst>
        </p:spPr>
      </p:pic>
      <p:pic>
        <p:nvPicPr>
          <p:cNvPr id="374786" name="Picture 2" descr="https://images.prod.meredith.com/product/c15bbb773f876d125cfc593ede736a1c/1511674882333/l/i-am-enough-vinyl-wall-decals-affirmation-quotes-for-inspiration-black-23x15-inch">
            <a:extLst>
              <a:ext uri="{FF2B5EF4-FFF2-40B4-BE49-F238E27FC236}">
                <a16:creationId xmlns:a16="http://schemas.microsoft.com/office/drawing/2014/main" id="{0F675DF2-4870-004F-BD44-8C1430645E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20" b="18533"/>
          <a:stretch/>
        </p:blipFill>
        <p:spPr bwMode="auto">
          <a:xfrm>
            <a:off x="0" y="1116530"/>
            <a:ext cx="4064000" cy="2974208"/>
          </a:xfrm>
          <a:prstGeom prst="rect">
            <a:avLst/>
          </a:prstGeom>
          <a:noFill/>
          <a:extLst>
            <a:ext uri="{909E8E84-426E-40DD-AFC4-6F175D3DCCD1}">
              <a14:hiddenFill xmlns:a14="http://schemas.microsoft.com/office/drawing/2010/main">
                <a:solidFill>
                  <a:srgbClr val="FFFFFF"/>
                </a:solidFill>
              </a14:hiddenFill>
            </a:ext>
          </a:extLst>
        </p:spPr>
      </p:pic>
      <p:pic>
        <p:nvPicPr>
          <p:cNvPr id="374788" name="Picture 4" descr="Related image">
            <a:extLst>
              <a:ext uri="{FF2B5EF4-FFF2-40B4-BE49-F238E27FC236}">
                <a16:creationId xmlns:a16="http://schemas.microsoft.com/office/drawing/2014/main" id="{1E8B65C3-6EF8-644A-9F84-97808ADDDF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89" b="31479"/>
          <a:stretch/>
        </p:blipFill>
        <p:spPr bwMode="auto">
          <a:xfrm>
            <a:off x="622437" y="4141770"/>
            <a:ext cx="5413322" cy="264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91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4788"/>
                                        </p:tgtEl>
                                        <p:attrNameLst>
                                          <p:attrName>style.visibility</p:attrName>
                                        </p:attrNameLst>
                                      </p:cBhvr>
                                      <p:to>
                                        <p:strVal val="visible"/>
                                      </p:to>
                                    </p:set>
                                    <p:anim calcmode="lin" valueType="num">
                                      <p:cBhvr additive="base">
                                        <p:cTn id="7" dur="500" fill="hold"/>
                                        <p:tgtEl>
                                          <p:spTgt spid="374788"/>
                                        </p:tgtEl>
                                        <p:attrNameLst>
                                          <p:attrName>ppt_x</p:attrName>
                                        </p:attrNameLst>
                                      </p:cBhvr>
                                      <p:tavLst>
                                        <p:tav tm="0">
                                          <p:val>
                                            <p:strVal val="#ppt_x"/>
                                          </p:val>
                                        </p:tav>
                                        <p:tav tm="100000">
                                          <p:val>
                                            <p:strVal val="#ppt_x"/>
                                          </p:val>
                                        </p:tav>
                                      </p:tavLst>
                                    </p:anim>
                                    <p:anim calcmode="lin" valueType="num">
                                      <p:cBhvr additive="base">
                                        <p:cTn id="8" dur="500" fill="hold"/>
                                        <p:tgtEl>
                                          <p:spTgt spid="3747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3766"/>
                                        </p:tgtEl>
                                        <p:attrNameLst>
                                          <p:attrName>style.visibility</p:attrName>
                                        </p:attrNameLst>
                                      </p:cBhvr>
                                      <p:to>
                                        <p:strVal val="visible"/>
                                      </p:to>
                                    </p:set>
                                    <p:anim calcmode="lin" valueType="num">
                                      <p:cBhvr additive="base">
                                        <p:cTn id="13" dur="500" fill="hold"/>
                                        <p:tgtEl>
                                          <p:spTgt spid="373766"/>
                                        </p:tgtEl>
                                        <p:attrNameLst>
                                          <p:attrName>ppt_x</p:attrName>
                                        </p:attrNameLst>
                                      </p:cBhvr>
                                      <p:tavLst>
                                        <p:tav tm="0">
                                          <p:val>
                                            <p:strVal val="#ppt_x"/>
                                          </p:val>
                                        </p:tav>
                                        <p:tav tm="100000">
                                          <p:val>
                                            <p:strVal val="#ppt_x"/>
                                          </p:val>
                                        </p:tav>
                                      </p:tavLst>
                                    </p:anim>
                                    <p:anim calcmode="lin" valueType="num">
                                      <p:cBhvr additive="base">
                                        <p:cTn id="14" dur="500" fill="hold"/>
                                        <p:tgtEl>
                                          <p:spTgt spid="3737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هل التأكيد الذاتي كافي؟</a:t>
            </a:r>
            <a:endParaRPr lang="en-US" sz="48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B23EC509-1732-D246-8DC2-3A421013C8AB}"/>
              </a:ext>
            </a:extLst>
          </p:cNvPr>
          <p:cNvGrpSpPr/>
          <p:nvPr/>
        </p:nvGrpSpPr>
        <p:grpSpPr>
          <a:xfrm>
            <a:off x="4698046" y="1321695"/>
            <a:ext cx="4188625" cy="3829419"/>
            <a:chOff x="4698046" y="1321695"/>
            <a:chExt cx="4188625" cy="3829419"/>
          </a:xfrm>
        </p:grpSpPr>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5057252" y="1321695"/>
              <a:ext cx="3829419" cy="382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81B008-D226-1A48-B6F2-3B93616A28A9}"/>
                </a:ext>
              </a:extLst>
            </p:cNvPr>
            <p:cNvSpPr/>
            <p:nvPr/>
          </p:nvSpPr>
          <p:spPr bwMode="auto">
            <a:xfrm rot="20459985">
              <a:off x="4698046" y="1418581"/>
              <a:ext cx="3810663" cy="172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4">
            <a:extLst>
              <a:ext uri="{FF2B5EF4-FFF2-40B4-BE49-F238E27FC236}">
                <a16:creationId xmlns:a16="http://schemas.microsoft.com/office/drawing/2014/main" id="{59E13B0B-F128-7045-AF5D-AE29D16DDED0}"/>
              </a:ext>
            </a:extLst>
          </p:cNvPr>
          <p:cNvSpPr txBox="1"/>
          <p:nvPr/>
        </p:nvSpPr>
        <p:spPr>
          <a:xfrm rot="20045365">
            <a:off x="4702297" y="2056850"/>
            <a:ext cx="39386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AE" altLang="zh-CN" sz="28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من هو أروع شخص اليوم؟</a:t>
            </a:r>
            <a:endParaRPr kumimoji="0" lang="en-GB" sz="28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5F05BDA-6E9F-5A45-9FAF-D2314B4A1FC6}"/>
              </a:ext>
            </a:extLst>
          </p:cNvPr>
          <p:cNvSpPr/>
          <p:nvPr/>
        </p:nvSpPr>
        <p:spPr bwMode="auto">
          <a:xfrm>
            <a:off x="684249" y="4930270"/>
            <a:ext cx="7815265" cy="1451057"/>
          </a:xfrm>
          <a:prstGeom prst="rect">
            <a:avLst/>
          </a:prstGeom>
          <a:gradFill>
            <a:gsLst>
              <a:gs pos="0">
                <a:schemeClr val="accent1">
                  <a:lumMod val="5000"/>
                  <a:lumOff val="95000"/>
                </a:schemeClr>
              </a:gs>
              <a:gs pos="100000">
                <a:srgbClr val="FFFFCC"/>
              </a:gs>
            </a:gsLst>
            <a:lin ang="5400000" scaled="1"/>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0" name="TextBox 9">
            <a:extLst>
              <a:ext uri="{FF2B5EF4-FFF2-40B4-BE49-F238E27FC236}">
                <a16:creationId xmlns:a16="http://schemas.microsoft.com/office/drawing/2014/main" id="{37496ECE-EAA9-B24F-B97C-280D887A65F4}"/>
              </a:ext>
            </a:extLst>
          </p:cNvPr>
          <p:cNvSpPr txBox="1"/>
          <p:nvPr/>
        </p:nvSpPr>
        <p:spPr>
          <a:xfrm>
            <a:off x="798265" y="5156704"/>
            <a:ext cx="781526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AE" altLang="zh-CN" sz="44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أنا أحب نفسي بشكل غير مشروط</a:t>
            </a:r>
            <a:endParaRPr kumimoji="0" lang="en-GB" sz="44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11" name="Rectangle 2">
            <a:extLst>
              <a:ext uri="{FF2B5EF4-FFF2-40B4-BE49-F238E27FC236}">
                <a16:creationId xmlns:a16="http://schemas.microsoft.com/office/drawing/2014/main" id="{ECCB83EE-AE24-0547-AFCA-6E7CE96CD6F9}"/>
              </a:ext>
            </a:extLst>
          </p:cNvPr>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54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86208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A2A361-C57F-C247-BCAE-5B1C60192B35}"/>
              </a:ext>
            </a:extLst>
          </p:cNvPr>
          <p:cNvGrpSpPr/>
          <p:nvPr/>
        </p:nvGrpSpPr>
        <p:grpSpPr>
          <a:xfrm>
            <a:off x="595313" y="0"/>
            <a:ext cx="8360001" cy="6858000"/>
            <a:chOff x="595313" y="0"/>
            <a:chExt cx="8360001" cy="6858000"/>
          </a:xfrm>
        </p:grpSpPr>
        <p:pic>
          <p:nvPicPr>
            <p:cNvPr id="380930" name="Picture 2" descr="Related image">
              <a:extLst>
                <a:ext uri="{FF2B5EF4-FFF2-40B4-BE49-F238E27FC236}">
                  <a16:creationId xmlns:a16="http://schemas.microsoft.com/office/drawing/2014/main" id="{D2266898-180D-DB48-ACFD-19CFE278B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0"/>
              <a:ext cx="7951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DACE5918-A16A-5D47-B1B6-69E7ADBDB6E1}"/>
                </a:ext>
              </a:extLst>
            </p:cNvPr>
            <p:cNvSpPr/>
            <p:nvPr/>
          </p:nvSpPr>
          <p:spPr bwMode="auto">
            <a:xfrm>
              <a:off x="4441371" y="551543"/>
              <a:ext cx="4513943" cy="1857828"/>
            </a:xfrm>
            <a:prstGeom prst="wedgeRoundRectCallout">
              <a:avLst>
                <a:gd name="adj1" fmla="val -44627"/>
                <a:gd name="adj2" fmla="val 92188"/>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1371" y="626835"/>
            <a:ext cx="4513943" cy="1707243"/>
          </a:xfrm>
          <a:effectLst/>
        </p:spPr>
        <p:txBody>
          <a:bodyPr/>
          <a:lstStyle/>
          <a:p>
            <a:pPr>
              <a:defRPr/>
            </a:pPr>
            <a:r>
              <a:rPr lang="ar-JO" dirty="0">
                <a:solidFill>
                  <a:schemeClr val="tx2"/>
                </a:solidFill>
                <a:effectLst>
                  <a:glow rad="127000">
                    <a:schemeClr val="bg1"/>
                  </a:glow>
                </a:effectLst>
                <a:ea typeface="ＭＳ Ｐゴシック" charset="0"/>
              </a:rPr>
              <a:t>أنا لا أستحق</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احترام الذات</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41279945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380A2-6B7A-0641-98A3-5D1E8B7C336C}"/>
              </a:ext>
            </a:extLst>
          </p:cNvPr>
          <p:cNvGrpSpPr/>
          <p:nvPr/>
        </p:nvGrpSpPr>
        <p:grpSpPr>
          <a:xfrm>
            <a:off x="0" y="201613"/>
            <a:ext cx="9144000" cy="6453187"/>
            <a:chOff x="0" y="201613"/>
            <a:chExt cx="9144000" cy="6453187"/>
          </a:xfrm>
        </p:grpSpPr>
        <p:pic>
          <p:nvPicPr>
            <p:cNvPr id="379906" name="Picture 2" descr="Related image">
              <a:extLst>
                <a:ext uri="{FF2B5EF4-FFF2-40B4-BE49-F238E27FC236}">
                  <a16:creationId xmlns:a16="http://schemas.microsoft.com/office/drawing/2014/main" id="{14D4F1F6-A60D-1E4E-B1D1-88D7B3E2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613"/>
              <a:ext cx="9144000" cy="64531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5E166F0-0240-7B48-A4BC-23E065E218B7}"/>
                </a:ext>
              </a:extLst>
            </p:cNvPr>
            <p:cNvGrpSpPr/>
            <p:nvPr/>
          </p:nvGrpSpPr>
          <p:grpSpPr>
            <a:xfrm>
              <a:off x="231819" y="633492"/>
              <a:ext cx="5550793" cy="5563672"/>
              <a:chOff x="231819" y="633492"/>
              <a:chExt cx="5550793" cy="5563672"/>
            </a:xfrm>
          </p:grpSpPr>
          <p:pic>
            <p:nvPicPr>
              <p:cNvPr id="4" name="Picture 2" descr="Related image">
                <a:extLst>
                  <a:ext uri="{FF2B5EF4-FFF2-40B4-BE49-F238E27FC236}">
                    <a16:creationId xmlns:a16="http://schemas.microsoft.com/office/drawing/2014/main" id="{5E59ED2C-F10B-C34C-8319-004EE10160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231819" y="3428206"/>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462268DB-C75E-6948-82F7-8EFACBB10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386365" y="1612285"/>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91920C55-6508-1447-83DB-C19B8DAD4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450759" y="672128"/>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26CD5823-A975-294D-BD76-89FF8D88A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34309"/>
              <a:stretch/>
            </p:blipFill>
            <p:spPr bwMode="auto">
              <a:xfrm>
                <a:off x="2125012" y="633492"/>
                <a:ext cx="3657600" cy="13627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00098" name="Rectangle 2"/>
          <p:cNvSpPr>
            <a:spLocks noGrp="1" noChangeArrowheads="1"/>
          </p:cNvSpPr>
          <p:nvPr>
            <p:ph type="ctrTitle"/>
          </p:nvPr>
        </p:nvSpPr>
        <p:spPr>
          <a:xfrm>
            <a:off x="386365" y="808748"/>
            <a:ext cx="3734873" cy="2768958"/>
          </a:xfrm>
          <a:effectLst/>
        </p:spPr>
        <p:txBody>
          <a:bodyPr/>
          <a:lstStyle/>
          <a:p>
            <a:pPr>
              <a:defRPr/>
            </a:pPr>
            <a:r>
              <a:rPr lang="ar-JO" dirty="0">
                <a:solidFill>
                  <a:schemeClr val="tx1"/>
                </a:solidFill>
              </a:rPr>
              <a:t>لست متأكدًا من </a:t>
            </a:r>
            <a:br>
              <a:rPr lang="ar-JO" dirty="0">
                <a:solidFill>
                  <a:schemeClr val="tx1"/>
                </a:solidFill>
              </a:rPr>
            </a:br>
            <a:r>
              <a:rPr lang="ar-JO" dirty="0">
                <a:solidFill>
                  <a:schemeClr val="tx1"/>
                </a:solidFill>
              </a:rPr>
              <a:t>عدد المشاكل التي أواجهها </a:t>
            </a:r>
            <a:br>
              <a:rPr lang="ar-JO" dirty="0">
                <a:solidFill>
                  <a:schemeClr val="tx1"/>
                </a:solidFill>
              </a:rPr>
            </a:br>
            <a:r>
              <a:rPr lang="ar-JO" dirty="0">
                <a:solidFill>
                  <a:schemeClr val="tx1"/>
                </a:solidFill>
              </a:rPr>
              <a:t>لأن الرياضيات إحداها.</a:t>
            </a:r>
            <a:endParaRPr lang="en-US" dirty="0">
              <a:solidFill>
                <a:schemeClr val="tx1"/>
              </a:solidFill>
              <a:effectLst/>
              <a:ea typeface="ＭＳ Ｐゴシック" charset="0"/>
              <a:cs typeface="ＭＳ Ｐゴシック" charset="0"/>
            </a:endParaRPr>
          </a:p>
        </p:txBody>
      </p:sp>
    </p:spTree>
    <p:extLst>
      <p:ext uri="{BB962C8B-B14F-4D97-AF65-F5344CB8AC3E}">
        <p14:creationId xmlns:p14="http://schemas.microsoft.com/office/powerpoint/2010/main" val="217957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t"/>
          <a:lstStyle/>
          <a:p>
            <a:pPr>
              <a:defRPr/>
            </a:pPr>
            <a:r>
              <a:rPr lang="ar-JO" sz="4800" dirty="0"/>
              <a:t>كم منا يلاحظ عندما يقع الآخرون في دوامة؟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2714832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d 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5833343" cy="5144162"/>
          </a:xfrm>
          <a:effectLst>
            <a:outerShdw blurRad="63500" dist="35921" dir="2700000" algn="ctr" rotWithShape="0">
              <a:schemeClr val="tx2">
                <a:alpha val="74998"/>
              </a:schemeClr>
            </a:outerShdw>
          </a:effectLst>
        </p:spPr>
        <p:txBody>
          <a:bodyPr anchor="t"/>
          <a:lstStyle/>
          <a:p>
            <a:pPr>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كيف يمكنك أن تساعد أولئك الذين يجتازون بأوقات صعبة؟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9585747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77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ext Box 2"/>
          <p:cNvSpPr txBox="1">
            <a:spLocks noChangeArrowheads="1"/>
          </p:cNvSpPr>
          <p:nvPr/>
        </p:nvSpPr>
        <p:spPr bwMode="auto">
          <a:xfrm>
            <a:off x="8274050" y="2286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211</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p:txBody>
      </p:sp>
      <p:sp>
        <p:nvSpPr>
          <p:cNvPr id="138242" name="Text Box 3"/>
          <p:cNvSpPr txBox="1">
            <a:spLocks noChangeArrowheads="1"/>
          </p:cNvSpPr>
          <p:nvPr/>
        </p:nvSpPr>
        <p:spPr bwMode="auto">
          <a:xfrm>
            <a:off x="3443934" y="152400"/>
            <a:ext cx="2295820" cy="707886"/>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a:t>
            </a:r>
            <a:r>
              <a:rPr kumimoji="0" lang="ar-SA" altLang="zh-CN" sz="40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تسالونيكي</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755650" y="1207913"/>
            <a:ext cx="7777163" cy="2462213"/>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البيان الموجز</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يُصحح الكاتب 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فاهيم الخاطئ</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ة</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للكنيسة المضطهدة بأن يوم الرب (الضيقة) قد بدأ بالفعل لكِ</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نه</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يَحُفزهم على الثبات وسط خيب</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 وعلى المثابرة وسط الكسل</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لمساعدتهم على الثبات في العقيدة الصحيحة على الرغم من المعلمين الكذبة.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1" name="Text Box 5"/>
          <p:cNvSpPr txBox="1">
            <a:spLocks noChangeArrowheads="1"/>
          </p:cNvSpPr>
          <p:nvPr/>
        </p:nvSpPr>
        <p:spPr bwMode="auto">
          <a:xfrm>
            <a:off x="228600" y="4206527"/>
            <a:ext cx="8610600" cy="1384995"/>
          </a:xfrm>
          <a:prstGeom prst="rect">
            <a:avLst/>
          </a:prstGeom>
          <a:solidFill>
            <a:srgbClr val="660066"/>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التطبيق</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تدرس علم الأمور الأخيرة معتقد</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AE"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أنها تؤثر على سلوكك كمسيحي؟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8245" name="Title 1"/>
          <p:cNvSpPr>
            <a:spLocks noGrp="1"/>
          </p:cNvSpPr>
          <p:nvPr>
            <p:ph type="title" idx="4294967295"/>
          </p:nvPr>
        </p:nvSpPr>
        <p:spPr>
          <a:xfrm>
            <a:off x="2627313" y="6237288"/>
            <a:ext cx="6394450" cy="563562"/>
          </a:xfrm>
        </p:spPr>
        <p:txBody>
          <a:bodyPr/>
          <a:lstStyle/>
          <a:p>
            <a:pPr algn="r"/>
            <a:r>
              <a:rPr lang="ar-JO" sz="2000" dirty="0">
                <a:ea typeface="ＭＳ Ｐゴシック" charset="0"/>
                <a:cs typeface="Arial" panose="020B0604020202020204" pitchFamily="34" charset="0"/>
              </a:rPr>
              <a:t>الملخص والتطبيق</a:t>
            </a:r>
            <a:endParaRPr lang="en-US" sz="2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345287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38242"/>
                                        </p:tgtEl>
                                        <p:attrNameLst>
                                          <p:attrName>style.visibility</p:attrName>
                                        </p:attrNameLst>
                                      </p:cBhvr>
                                      <p:to>
                                        <p:strVal val="visible"/>
                                      </p:to>
                                    </p:set>
                                    <p:animEffect transition="in" filter="checkerboard(across)">
                                      <p:cBhvr>
                                        <p:cTn id="19" dur="5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19460" grpId="0" animBg="1" autoUpdateAnimBg="0"/>
      <p:bldP spid="19461"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82780"/>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خلفية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2 تسالونيكي</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28807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WordArt 2"/>
          <p:cNvSpPr>
            <a:spLocks noChangeArrowheads="1" noChangeShapeType="1" noTextEdit="1"/>
          </p:cNvSpPr>
          <p:nvPr/>
        </p:nvSpPr>
        <p:spPr bwMode="auto">
          <a:xfrm>
            <a:off x="76200" y="228600"/>
            <a:ext cx="4876800" cy="12192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err="1">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uLnTx/>
                <a:uFillTx/>
                <a:latin typeface="Arial Black"/>
                <a:ea typeface="Arial Black"/>
                <a:cs typeface="Arial Black"/>
              </a:rPr>
              <a:t>تيسالونيكي</a:t>
            </a:r>
            <a:endParaRPr kumimoji="0" lang="ar-JO"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uLnTx/>
              <a:uFillTx/>
              <a:latin typeface="Arial Black"/>
              <a:ea typeface="Arial Black"/>
              <a:cs typeface="Arial Black"/>
            </a:endParaRPr>
          </a:p>
        </p:txBody>
      </p:sp>
      <p:sp>
        <p:nvSpPr>
          <p:cNvPr id="71682" name="Text Box 3"/>
          <p:cNvSpPr txBox="1">
            <a:spLocks noChangeArrowheads="1"/>
          </p:cNvSpPr>
          <p:nvPr/>
        </p:nvSpPr>
        <p:spPr bwMode="auto">
          <a:xfrm>
            <a:off x="179512" y="1426779"/>
            <a:ext cx="632385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(تسمى الآن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سالونيكا</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أو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سالونيك</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4100" name="Text Box 4"/>
          <p:cNvSpPr txBox="1">
            <a:spLocks noChangeArrowheads="1"/>
          </p:cNvSpPr>
          <p:nvPr/>
        </p:nvSpPr>
        <p:spPr bwMode="auto">
          <a:xfrm>
            <a:off x="0" y="2073275"/>
            <a:ext cx="754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أسسها الجنرال المقدوني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ea typeface="SimSun" charset="0"/>
                <a:cs typeface="Arial" panose="020B0604020202020204" pitchFamily="34" charset="0"/>
              </a:rPr>
              <a:t>كاساندر</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عام 315 ق. م</a:t>
            </a:r>
          </a:p>
        </p:txBody>
      </p:sp>
      <p:sp>
        <p:nvSpPr>
          <p:cNvPr id="4101" name="Text Box 5"/>
          <p:cNvSpPr txBox="1">
            <a:spLocks noChangeArrowheads="1"/>
          </p:cNvSpPr>
          <p:nvPr/>
        </p:nvSpPr>
        <p:spPr bwMode="auto">
          <a:xfrm>
            <a:off x="0" y="284148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سميت على اسم زوجته ثيسالونيكي ابنة فيليب الثاني والأخت غير الشقيقة </a:t>
            </a:r>
          </a:p>
          <a:p>
            <a:pPr marL="914400" marR="0" lvl="2" indent="0" algn="r" defTabSz="914400" rtl="1" eaLnBrk="0" fontAlgn="base" latinLnBrk="0" hangingPunct="0">
              <a:lnSpc>
                <a:spcPct val="100000"/>
              </a:lnSpc>
              <a:spcBef>
                <a:spcPct val="0"/>
              </a:spcBef>
              <a:spcAft>
                <a:spcPct val="0"/>
              </a:spcAft>
              <a:buClrTx/>
              <a:buSzTx/>
              <a:tabLst/>
              <a:defRPr/>
            </a:pPr>
            <a:r>
              <a:rPr lang="ar-JO" b="1" dirty="0">
                <a:solidFill>
                  <a:srgbClr val="000000"/>
                </a:solidFill>
                <a:latin typeface="Arial" panose="020B0604020202020204" pitchFamily="34" charset="0"/>
                <a:ea typeface="SimSun"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للإسكندر الأكبر</a:t>
            </a:r>
          </a:p>
        </p:txBody>
      </p:sp>
      <p:sp>
        <p:nvSpPr>
          <p:cNvPr id="4102" name="Text Box 6"/>
          <p:cNvSpPr txBox="1">
            <a:spLocks noChangeArrowheads="1"/>
          </p:cNvSpPr>
          <p:nvPr/>
        </p:nvSpPr>
        <p:spPr bwMode="auto">
          <a:xfrm>
            <a:off x="0" y="3737401"/>
            <a:ext cx="9214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في عام 167 ق.م أصبحت عاصمة إحدى مقاطعات مقدونيا الأربع</a:t>
            </a:r>
          </a:p>
        </p:txBody>
      </p:sp>
      <p:sp>
        <p:nvSpPr>
          <p:cNvPr id="4103" name="Text Box 7"/>
          <p:cNvSpPr txBox="1">
            <a:spLocks noChangeArrowheads="1"/>
          </p:cNvSpPr>
          <p:nvPr/>
        </p:nvSpPr>
        <p:spPr bwMode="auto">
          <a:xfrm>
            <a:off x="0" y="4568398"/>
            <a:ext cx="9214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في عام 146 ق.م أصبحت مقاطعة وأصبحت مقر الإدارة الإقليمية</a:t>
            </a:r>
          </a:p>
        </p:txBody>
      </p:sp>
      <p:sp>
        <p:nvSpPr>
          <p:cNvPr id="4104" name="Text Box 8"/>
          <p:cNvSpPr txBox="1">
            <a:spLocks noChangeArrowheads="1"/>
          </p:cNvSpPr>
          <p:nvPr/>
        </p:nvSpPr>
        <p:spPr bwMode="auto">
          <a:xfrm>
            <a:off x="0" y="5417512"/>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42 ق.م تم إعلانها مدينة حرة يحكمها سياسيوها</a:t>
            </a:r>
          </a:p>
        </p:txBody>
      </p:sp>
      <p:sp>
        <p:nvSpPr>
          <p:cNvPr id="71688" name="Rectangle 9"/>
          <p:cNvSpPr>
            <a:spLocks noChangeArrowheads="1"/>
          </p:cNvSpPr>
          <p:nvPr/>
        </p:nvSpPr>
        <p:spPr bwMode="auto">
          <a:xfrm>
            <a:off x="533400" y="1981200"/>
            <a:ext cx="7772400" cy="4343400"/>
          </a:xfrm>
          <a:prstGeom prst="rect">
            <a:avLst/>
          </a:prstGeom>
          <a:noFill/>
          <a:ln w="57150">
            <a:solidFill>
              <a:srgbClr val="CC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689" name="Rectangle 10"/>
          <p:cNvSpPr>
            <a:spLocks noChangeArrowheads="1"/>
          </p:cNvSpPr>
          <p:nvPr/>
        </p:nvSpPr>
        <p:spPr bwMode="auto">
          <a:xfrm>
            <a:off x="6629400" y="228600"/>
            <a:ext cx="2286000" cy="2514600"/>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71690" name="Picture 11" descr="Thess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29400" y="22860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Text Box 12"/>
          <p:cNvSpPr txBox="1">
            <a:spLocks noChangeArrowheads="1"/>
          </p:cNvSpPr>
          <p:nvPr/>
        </p:nvSpPr>
        <p:spPr bwMode="auto">
          <a:xfrm>
            <a:off x="6629400" y="2133600"/>
            <a:ext cx="228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نموذج من       تسالونيكي القديمة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1"/>
                                        </p:tgtEl>
                                        <p:attrNameLst>
                                          <p:attrName>style.visibility</p:attrName>
                                        </p:attrNameLst>
                                      </p:cBhvr>
                                      <p:to>
                                        <p:strVal val="visible"/>
                                      </p:to>
                                    </p:set>
                                    <p:anim calcmode="lin" valueType="num">
                                      <p:cBhvr additive="base">
                                        <p:cTn id="13" dur="500" fill="hold"/>
                                        <p:tgtEl>
                                          <p:spTgt spid="4101"/>
                                        </p:tgtEl>
                                        <p:attrNameLst>
                                          <p:attrName>ppt_x</p:attrName>
                                        </p:attrNameLst>
                                      </p:cBhvr>
                                      <p:tavLst>
                                        <p:tav tm="0">
                                          <p:val>
                                            <p:strVal val="0-#ppt_w/2"/>
                                          </p:val>
                                        </p:tav>
                                        <p:tav tm="100000">
                                          <p:val>
                                            <p:strVal val="#ppt_x"/>
                                          </p:val>
                                        </p:tav>
                                      </p:tavLst>
                                    </p:anim>
                                    <p:anim calcmode="lin" valueType="num">
                                      <p:cBhvr additive="base">
                                        <p:cTn id="14"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additive="base">
                                        <p:cTn id="19" dur="500" fill="hold"/>
                                        <p:tgtEl>
                                          <p:spTgt spid="4102"/>
                                        </p:tgtEl>
                                        <p:attrNameLst>
                                          <p:attrName>ppt_x</p:attrName>
                                        </p:attrNameLst>
                                      </p:cBhvr>
                                      <p:tavLst>
                                        <p:tav tm="0">
                                          <p:val>
                                            <p:strVal val="0-#ppt_w/2"/>
                                          </p:val>
                                        </p:tav>
                                        <p:tav tm="100000">
                                          <p:val>
                                            <p:strVal val="#ppt_x"/>
                                          </p:val>
                                        </p:tav>
                                      </p:tavLst>
                                    </p:anim>
                                    <p:anim calcmode="lin" valueType="num">
                                      <p:cBhvr additive="base">
                                        <p:cTn id="20"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03"/>
                                        </p:tgtEl>
                                        <p:attrNameLst>
                                          <p:attrName>style.visibility</p:attrName>
                                        </p:attrNameLst>
                                      </p:cBhvr>
                                      <p:to>
                                        <p:strVal val="visible"/>
                                      </p:to>
                                    </p:set>
                                    <p:anim calcmode="lin" valueType="num">
                                      <p:cBhvr additive="base">
                                        <p:cTn id="25" dur="500" fill="hold"/>
                                        <p:tgtEl>
                                          <p:spTgt spid="4103"/>
                                        </p:tgtEl>
                                        <p:attrNameLst>
                                          <p:attrName>ppt_x</p:attrName>
                                        </p:attrNameLst>
                                      </p:cBhvr>
                                      <p:tavLst>
                                        <p:tav tm="0">
                                          <p:val>
                                            <p:strVal val="0-#ppt_w/2"/>
                                          </p:val>
                                        </p:tav>
                                        <p:tav tm="100000">
                                          <p:val>
                                            <p:strVal val="#ppt_x"/>
                                          </p:val>
                                        </p:tav>
                                      </p:tavLst>
                                    </p:anim>
                                    <p:anim calcmode="lin" valueType="num">
                                      <p:cBhvr additive="base">
                                        <p:cTn id="26" dur="500" fill="hold"/>
                                        <p:tgtEl>
                                          <p:spTgt spid="410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04"/>
                                        </p:tgtEl>
                                        <p:attrNameLst>
                                          <p:attrName>style.visibility</p:attrName>
                                        </p:attrNameLst>
                                      </p:cBhvr>
                                      <p:to>
                                        <p:strVal val="visible"/>
                                      </p:to>
                                    </p:set>
                                    <p:anim calcmode="lin" valueType="num">
                                      <p:cBhvr additive="base">
                                        <p:cTn id="31" dur="500" fill="hold"/>
                                        <p:tgtEl>
                                          <p:spTgt spid="4104"/>
                                        </p:tgtEl>
                                        <p:attrNameLst>
                                          <p:attrName>ppt_x</p:attrName>
                                        </p:attrNameLst>
                                      </p:cBhvr>
                                      <p:tavLst>
                                        <p:tav tm="0">
                                          <p:val>
                                            <p:strVal val="0-#ppt_w/2"/>
                                          </p:val>
                                        </p:tav>
                                        <p:tav tm="100000">
                                          <p:val>
                                            <p:strVal val="#ppt_x"/>
                                          </p:val>
                                        </p:tav>
                                      </p:tavLst>
                                    </p:anim>
                                    <p:anim calcmode="lin" valueType="num">
                                      <p:cBhvr additive="base">
                                        <p:cTn id="32" dur="500" fill="hold"/>
                                        <p:tgtEl>
                                          <p:spTgt spid="4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1" grpId="0" autoUpdateAnimBg="0"/>
      <p:bldP spid="4102" grpId="0" autoUpdateAnimBg="0"/>
      <p:bldP spid="4103" grpId="0" autoUpdateAnimBg="0"/>
      <p:bldP spid="410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11" descr="The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219514"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5"/>
          <p:cNvSpPr txBox="1">
            <a:spLocks noChangeArrowheads="1"/>
          </p:cNvSpPr>
          <p:nvPr/>
        </p:nvSpPr>
        <p:spPr bwMode="auto">
          <a:xfrm>
            <a:off x="3057525" y="950914"/>
            <a:ext cx="60864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ctr" defTabSz="914400" rtl="1" eaLnBrk="0" fontAlgn="base" latinLnBrk="0" hangingPunct="0">
              <a:lnSpc>
                <a:spcPct val="100000"/>
              </a:lnSpc>
              <a:spcBef>
                <a:spcPct val="0"/>
              </a:spcBef>
              <a:spcAft>
                <a:spcPct val="0"/>
              </a:spcAft>
              <a:buClrTx/>
              <a:buSzTx/>
              <a:buFontTx/>
              <a:buChar char="•"/>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مدينة الميناء على الخليج الحراري</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913838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250825" y="260350"/>
            <a:ext cx="3529013" cy="2520950"/>
          </a:xfrm>
          <a:prstGeom prst="rect">
            <a:avLst/>
          </a:prstGeom>
          <a:solidFill>
            <a:srgbClr val="FFCC66"/>
          </a:solidFill>
          <a:ln w="9525">
            <a:solidFill>
              <a:srgbClr val="FFCC66"/>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125" name="Text Box 5"/>
          <p:cNvSpPr txBox="1">
            <a:spLocks noChangeArrowheads="1"/>
          </p:cNvSpPr>
          <p:nvPr/>
        </p:nvSpPr>
        <p:spPr bwMode="auto">
          <a:xfrm>
            <a:off x="4284663" y="1643063"/>
            <a:ext cx="485933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rPr>
              <a:t>26 قرية محبوكة معاً</a:t>
            </a:r>
            <a:endParaRPr kumimoji="0" lang="en-GB" sz="2800" b="1" i="0" u="none" strike="noStrike" kern="1200" cap="none" spc="0" normalizeH="0" baseline="0" noProof="0" dirty="0">
              <a:ln>
                <a:noFill/>
              </a:ln>
              <a:solidFill>
                <a:srgbClr val="000000"/>
              </a:solidFill>
              <a:effectLst/>
              <a:uLnTx/>
              <a:uFillTx/>
              <a:latin typeface="Comic Sans MS" charset="0"/>
              <a:ea typeface="SimSun" charset="0"/>
              <a:cs typeface="SimSun" charset="0"/>
            </a:endParaRPr>
          </a:p>
        </p:txBody>
      </p:sp>
      <p:sp>
        <p:nvSpPr>
          <p:cNvPr id="5126" name="Text Box 6"/>
          <p:cNvSpPr txBox="1">
            <a:spLocks noChangeArrowheads="1"/>
          </p:cNvSpPr>
          <p:nvPr/>
        </p:nvSpPr>
        <p:spPr bwMode="auto">
          <a:xfrm>
            <a:off x="4284662" y="2378075"/>
            <a:ext cx="485933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rPr>
              <a:t>الميناء الرئيسي والقاعدة البحرية لمقدونيا</a:t>
            </a:r>
            <a:endParaRPr kumimoji="0" lang="en-GB" sz="2800" b="1" i="0" u="none" strike="noStrike" kern="1200" cap="none" spc="0" normalizeH="0" baseline="0" noProof="0" dirty="0">
              <a:ln>
                <a:noFill/>
              </a:ln>
              <a:solidFill>
                <a:srgbClr val="000000"/>
              </a:solidFill>
              <a:effectLst/>
              <a:uLnTx/>
              <a:uFillTx/>
              <a:latin typeface="Comic Sans MS" charset="0"/>
              <a:ea typeface="SimSun" charset="0"/>
              <a:cs typeface="SimSun" charset="0"/>
            </a:endParaRPr>
          </a:p>
        </p:txBody>
      </p:sp>
      <p:sp>
        <p:nvSpPr>
          <p:cNvPr id="72709" name="AutoShape 10">
            <a:hlinkClick r:id="rId3" action="ppaction://hlinksldjump" highlightClick="1"/>
          </p:cNvPr>
          <p:cNvSpPr>
            <a:spLocks noChangeArrowheads="1"/>
          </p:cNvSpPr>
          <p:nvPr/>
        </p:nvSpPr>
        <p:spPr bwMode="auto">
          <a:xfrm>
            <a:off x="8382000" y="6172200"/>
            <a:ext cx="457200" cy="4572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72710" name="Picture 11" descr="Thess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288" y="476250"/>
            <a:ext cx="3962400" cy="265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5"/>
          <p:cNvSpPr txBox="1">
            <a:spLocks noChangeArrowheads="1"/>
          </p:cNvSpPr>
          <p:nvPr/>
        </p:nvSpPr>
        <p:spPr bwMode="auto">
          <a:xfrm>
            <a:off x="4284663" y="908050"/>
            <a:ext cx="485933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r" defTabSz="914400" rtl="1" eaLnBrk="0" fontAlgn="base" latinLnBrk="0" hangingPunct="0">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Comic Sans MS" charset="0"/>
                <a:ea typeface="SimSun" charset="0"/>
                <a:cs typeface="SimSun" charset="0"/>
              </a:rPr>
              <a:t>مدينة الميناء على الخليج الحراري</a:t>
            </a:r>
            <a:endParaRPr kumimoji="0" lang="en-GB" sz="2800" b="1" i="0" u="none" strike="noStrike" kern="1200" cap="none" spc="0" normalizeH="0" baseline="0" noProof="0" dirty="0">
              <a:ln>
                <a:noFill/>
              </a:ln>
              <a:solidFill>
                <a:srgbClr val="000000"/>
              </a:solidFill>
              <a:effectLst/>
              <a:uLnTx/>
              <a:uFillTx/>
              <a:latin typeface="Comic Sans MS" charset="0"/>
              <a:ea typeface="SimSun" charset="0"/>
              <a:cs typeface="SimSun" charset="0"/>
            </a:endParaRPr>
          </a:p>
        </p:txBody>
      </p:sp>
      <p:pic>
        <p:nvPicPr>
          <p:cNvPr id="9" name="Picture 2" descr="https://i.pinimg.com/originals/e5/bf/53/e5bf53775ad1b32af3fa4b6105c2e885.jpg">
            <a:extLst>
              <a:ext uri="{FF2B5EF4-FFF2-40B4-BE49-F238E27FC236}">
                <a16:creationId xmlns:a16="http://schemas.microsoft.com/office/drawing/2014/main" id="{62074401-E3FA-4B41-986B-05CC686C7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429000"/>
            <a:ext cx="8719004" cy="362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71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0-#ppt_w/2"/>
                                          </p:val>
                                        </p:tav>
                                        <p:tav tm="100000">
                                          <p:val>
                                            <p:strVal val="#ppt_x"/>
                                          </p:val>
                                        </p:tav>
                                      </p:tavLst>
                                    </p:anim>
                                    <p:anim calcmode="lin" valueType="num">
                                      <p:cBhvr additive="base">
                                        <p:cTn id="14"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additive="base">
                                        <p:cTn id="19" dur="500" fill="hold"/>
                                        <p:tgtEl>
                                          <p:spTgt spid="5126"/>
                                        </p:tgtEl>
                                        <p:attrNameLst>
                                          <p:attrName>ppt_x</p:attrName>
                                        </p:attrNameLst>
                                      </p:cBhvr>
                                      <p:tavLst>
                                        <p:tav tm="0">
                                          <p:val>
                                            <p:strVal val="0-#ppt_w/2"/>
                                          </p:val>
                                        </p:tav>
                                        <p:tav tm="100000">
                                          <p:val>
                                            <p:strVal val="#ppt_x"/>
                                          </p:val>
                                        </p:tav>
                                      </p:tavLst>
                                    </p:anim>
                                    <p:anim calcmode="lin" valueType="num">
                                      <p:cBhvr additive="base">
                                        <p:cTn id="20"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5126" grpId="0" autoUpdateAnimBg="0"/>
      <p:bldP spid="10"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027" descr="riot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3152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1" name="AutoShape 1031"/>
          <p:cNvSpPr>
            <a:spLocks noChangeArrowheads="1"/>
          </p:cNvSpPr>
          <p:nvPr/>
        </p:nvSpPr>
        <p:spPr bwMode="auto">
          <a:xfrm>
            <a:off x="2057400" y="914400"/>
            <a:ext cx="2590800" cy="1981200"/>
          </a:xfrm>
          <a:prstGeom prst="wedgeRoundRectCallout">
            <a:avLst>
              <a:gd name="adj1" fmla="val -41912"/>
              <a:gd name="adj2" fmla="val 72278"/>
              <a:gd name="adj3" fmla="val 16667"/>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أوافق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 بولس</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2" name="AutoShape 1032"/>
          <p:cNvSpPr>
            <a:spLocks noChangeArrowheads="1"/>
          </p:cNvSpPr>
          <p:nvPr/>
        </p:nvSpPr>
        <p:spPr bwMode="auto">
          <a:xfrm>
            <a:off x="6172200" y="381000"/>
            <a:ext cx="2590800" cy="2057400"/>
          </a:xfrm>
          <a:prstGeom prst="wedgeEllipseCallout">
            <a:avLst>
              <a:gd name="adj1" fmla="val -43750"/>
              <a:gd name="adj2" fmla="val 70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ارموه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السجن</a:t>
            </a:r>
            <a:endParaRPr kumimoji="0" lang="en-GB"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873" name="Text Box 1033"/>
          <p:cNvSpPr txBox="1">
            <a:spLocks noChangeArrowheads="1"/>
          </p:cNvSpPr>
          <p:nvPr/>
        </p:nvSpPr>
        <p:spPr bwMode="auto">
          <a:xfrm>
            <a:off x="4267200" y="5486400"/>
            <a:ext cx="4495800" cy="6413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ماذا نفعل؟</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333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687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6872"/>
                                        </p:tgtEl>
                                        <p:attrNameLst>
                                          <p:attrName>style.visibility</p:attrName>
                                        </p:attrNameLst>
                                      </p:cBhvr>
                                      <p:to>
                                        <p:strVal val="visible"/>
                                      </p:to>
                                    </p:se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6873"/>
                                        </p:tgtEl>
                                        <p:attrNameLst>
                                          <p:attrName>style.visibility</p:attrName>
                                        </p:attrNameLst>
                                      </p:cBhvr>
                                      <p:to>
                                        <p:strVal val="visible"/>
                                      </p:to>
                                    </p:set>
                                    <p:anim calcmode="lin" valueType="num">
                                      <p:cBhvr additive="base">
                                        <p:cTn id="13" dur="500" fill="hold"/>
                                        <p:tgtEl>
                                          <p:spTgt spid="36873"/>
                                        </p:tgtEl>
                                        <p:attrNameLst>
                                          <p:attrName>ppt_x</p:attrName>
                                        </p:attrNameLst>
                                      </p:cBhvr>
                                      <p:tavLst>
                                        <p:tav tm="0">
                                          <p:val>
                                            <p:strVal val="0-#ppt_w/2"/>
                                          </p:val>
                                        </p:tav>
                                        <p:tav tm="100000">
                                          <p:val>
                                            <p:strVal val="#ppt_x"/>
                                          </p:val>
                                        </p:tav>
                                      </p:tavLst>
                                    </p:anim>
                                    <p:anim calcmode="lin" valueType="num">
                                      <p:cBhvr additive="base">
                                        <p:cTn id="14"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a:noFill/>
                </a:ln>
                <a:solidFill>
                  <a:srgbClr val="FBE7C3"/>
                </a:solidFill>
                <a:effectLst/>
                <a:uLnTx/>
                <a:uFillTx/>
                <a:latin typeface="Arial" panose="020B0604020202020204" pitchFamily="34" charset="0"/>
                <a:ea typeface="Comic Sans MS"/>
                <a:cs typeface="Arial" panose="020B0604020202020204" pitchFamily="34" charset="0"/>
              </a:rPr>
              <a:t>هذه الرسالة كتبت في 51 م</a:t>
            </a:r>
            <a:endParaRPr kumimoji="0" lang="en-US" sz="3600" b="1" u="none" strike="noStrike" kern="10" cap="none" spc="0" normalizeH="0" baseline="0" noProof="0" dirty="0">
              <a:ln>
                <a:noFill/>
              </a:ln>
              <a:solidFill>
                <a:srgbClr val="FBE7C3"/>
              </a:solidFill>
              <a:effectLst/>
              <a:uLnTx/>
              <a:uFillTx/>
              <a:latin typeface="Arial" panose="020B0604020202020204" pitchFamily="34" charset="0"/>
              <a:ea typeface="Comic Sans MS"/>
              <a:cs typeface="Arial" panose="020B0604020202020204" pitchFamily="34" charset="0"/>
            </a:endParaRP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كتبت في كورنثوس بعد سماع تقرير تيموثاوس</a:t>
            </a:r>
            <a:endParaRPr kumimoji="0" lang="en-GB" sz="28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9"/>
          <p:cNvSpPr txBox="1">
            <a:spLocks noChangeArrowheads="1"/>
          </p:cNvSpPr>
          <p:nvPr/>
        </p:nvSpPr>
        <p:spPr bwMode="auto">
          <a:xfrm rot="-660557">
            <a:off x="-195263" y="4706938"/>
            <a:ext cx="9588501" cy="7080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نستطيع تشجيع الآخرين بثلاث طرق</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102" name="TextBox 6"/>
          <p:cNvSpPr txBox="1">
            <a:spLocks noChangeArrowheads="1"/>
          </p:cNvSpPr>
          <p:nvPr/>
        </p:nvSpPr>
        <p:spPr bwMode="auto">
          <a:xfrm>
            <a:off x="2209800" y="1371600"/>
            <a:ext cx="1194558"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تسالونيكي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103" name="TextBox 6"/>
          <p:cNvSpPr txBox="1">
            <a:spLocks noChangeArrowheads="1"/>
          </p:cNvSpPr>
          <p:nvPr/>
        </p:nvSpPr>
        <p:spPr bwMode="auto">
          <a:xfrm>
            <a:off x="2438400" y="2133600"/>
            <a:ext cx="696024"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بيرية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104" name="TextBox 6"/>
          <p:cNvSpPr txBox="1">
            <a:spLocks noChangeArrowheads="1"/>
          </p:cNvSpPr>
          <p:nvPr/>
        </p:nvSpPr>
        <p:spPr bwMode="auto">
          <a:xfrm>
            <a:off x="3416300" y="3957638"/>
            <a:ext cx="57419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اثينا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9105" name="TextBox 6"/>
          <p:cNvSpPr txBox="1">
            <a:spLocks noChangeArrowheads="1"/>
          </p:cNvSpPr>
          <p:nvPr/>
        </p:nvSpPr>
        <p:spPr bwMode="auto">
          <a:xfrm>
            <a:off x="2514600" y="4567238"/>
            <a:ext cx="115127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كورنثوس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solidFill>
                  <a:srgbClr val="FFFF99"/>
                </a:solid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4467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2"/>
          <p:cNvSpPr txBox="1">
            <a:spLocks noChangeArrowheads="1"/>
          </p:cNvSpPr>
          <p:nvPr/>
        </p:nvSpPr>
        <p:spPr bwMode="auto">
          <a:xfrm>
            <a:off x="7772400" y="4445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ar-JO" b="1" dirty="0">
                <a:solidFill>
                  <a:srgbClr val="003366"/>
                </a:solidFill>
                <a:latin typeface="Arial" panose="020B0604020202020204" pitchFamily="34" charset="0"/>
                <a:cs typeface="Arial" panose="020B0604020202020204" pitchFamily="34" charset="0"/>
              </a:rPr>
              <a:t>212-213</a:t>
            </a:r>
            <a:endParaRPr lang="en-US" b="1" dirty="0">
              <a:solidFill>
                <a:srgbClr val="003366"/>
              </a:solidFill>
              <a:latin typeface="Arial" panose="020B0604020202020204" pitchFamily="34" charset="0"/>
              <a:cs typeface="Arial" panose="020B0604020202020204" pitchFamily="34" charset="0"/>
            </a:endParaRPr>
          </a:p>
        </p:txBody>
      </p:sp>
      <p:sp>
        <p:nvSpPr>
          <p:cNvPr id="24579" name="Text Box 3"/>
          <p:cNvSpPr txBox="1">
            <a:spLocks noChangeArrowheads="1"/>
          </p:cNvSpPr>
          <p:nvPr/>
        </p:nvSpPr>
        <p:spPr bwMode="auto">
          <a:xfrm>
            <a:off x="0" y="914400"/>
            <a:ext cx="9144000" cy="8382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b="1" dirty="0">
                <a:solidFill>
                  <a:srgbClr val="FFFFFF"/>
                </a:solidFill>
                <a:latin typeface="Arial" panose="020B0604020202020204" pitchFamily="34" charset="0"/>
                <a:cs typeface="Arial" panose="020B0604020202020204" pitchFamily="34" charset="0"/>
              </a:rPr>
              <a:t>ربما يبدو السيناريو التاريخي والتسلسل الزمني لخدمة بولس في تسالونيكي في رحلته التبشيرية الثانية كما يلي:</a:t>
            </a:r>
            <a:endParaRPr lang="en-US" altLang="zh-CN" b="1" dirty="0">
              <a:solidFill>
                <a:srgbClr val="FFFFFF"/>
              </a:solidFill>
              <a:latin typeface="Arial" panose="020B0604020202020204" pitchFamily="34" charset="0"/>
              <a:cs typeface="Arial" panose="020B0604020202020204" pitchFamily="34" charset="0"/>
            </a:endParaRPr>
          </a:p>
        </p:txBody>
      </p:sp>
      <p:sp>
        <p:nvSpPr>
          <p:cNvPr id="24580" name="Text Box 4"/>
          <p:cNvSpPr txBox="1">
            <a:spLocks noChangeArrowheads="1"/>
          </p:cNvSpPr>
          <p:nvPr/>
        </p:nvSpPr>
        <p:spPr bwMode="auto">
          <a:xfrm>
            <a:off x="152400" y="1981200"/>
            <a:ext cx="79248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1. زرع بولس كنيسة تسالونيكي          تشرين ثاني 50 – كانون ثاني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2" name="Text Box 6"/>
          <p:cNvSpPr txBox="1">
            <a:spLocks noChangeArrowheads="1"/>
          </p:cNvSpPr>
          <p:nvPr/>
        </p:nvSpPr>
        <p:spPr bwMode="auto">
          <a:xfrm>
            <a:off x="304800" y="2667000"/>
            <a:ext cx="78486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2. خدمة بولس في بيرية، أثينا وكورنثوس          شباط – آذار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3" name="Text Box 7"/>
          <p:cNvSpPr txBox="1">
            <a:spLocks noChangeArrowheads="1"/>
          </p:cNvSpPr>
          <p:nvPr/>
        </p:nvSpPr>
        <p:spPr bwMode="auto">
          <a:xfrm>
            <a:off x="457200" y="3352800"/>
            <a:ext cx="73152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3. تقرير سيلا وتيموثاوس لبولس في كورنثوس          نيسان – أيار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4" name="Text Box 8"/>
          <p:cNvSpPr txBox="1">
            <a:spLocks noChangeArrowheads="1"/>
          </p:cNvSpPr>
          <p:nvPr/>
        </p:nvSpPr>
        <p:spPr bwMode="auto">
          <a:xfrm>
            <a:off x="533400" y="4038600"/>
            <a:ext cx="86106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4. يكتب بولس تسالونيكي الأولى ويرسلها من كورنثوس          بداية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5" name="Text Box 9"/>
          <p:cNvSpPr txBox="1">
            <a:spLocks noChangeArrowheads="1"/>
          </p:cNvSpPr>
          <p:nvPr/>
        </p:nvSpPr>
        <p:spPr bwMode="auto">
          <a:xfrm>
            <a:off x="609600" y="4724400"/>
            <a:ext cx="84582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5. حامل تسالونيكي الأولى يرجع بتقرير إلى بولس          منتصف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6" name="Text Box 10"/>
          <p:cNvSpPr txBox="1">
            <a:spLocks noChangeArrowheads="1"/>
          </p:cNvSpPr>
          <p:nvPr/>
        </p:nvSpPr>
        <p:spPr bwMode="auto">
          <a:xfrm>
            <a:off x="762000" y="5410200"/>
            <a:ext cx="76200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بولس يكتب تسالونيكي الثانية من كورنثوس          نهاية صيف 51</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7" name="Text Box 11"/>
          <p:cNvSpPr txBox="1">
            <a:spLocks noChangeArrowheads="1"/>
          </p:cNvSpPr>
          <p:nvPr/>
        </p:nvSpPr>
        <p:spPr bwMode="auto">
          <a:xfrm>
            <a:off x="914400" y="6096000"/>
            <a:ext cx="5257800" cy="533400"/>
          </a:xfrm>
          <a:prstGeom prst="rect">
            <a:avLst/>
          </a:prstGeom>
          <a:solidFill>
            <a:srgbClr val="FFCC99"/>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50000"/>
              </a:spcBef>
              <a:spcAft>
                <a:spcPct val="0"/>
              </a:spcAft>
            </a:pPr>
            <a:r>
              <a:rPr lang="ar-JO" altLang="zh-CN" sz="1800" b="1" dirty="0">
                <a:solidFill>
                  <a:srgbClr val="040000"/>
                </a:solidFill>
                <a:latin typeface="Arial" panose="020B0604020202020204" pitchFamily="34" charset="0"/>
                <a:cs typeface="Arial" panose="020B0604020202020204" pitchFamily="34" charset="0"/>
              </a:rPr>
              <a:t>7. بولس يغادر كورنثوس          بداية أيلول 52</a:t>
            </a:r>
            <a:endParaRPr lang="en-US" altLang="zh-CN" sz="1800" b="1" dirty="0">
              <a:solidFill>
                <a:srgbClr val="040000"/>
              </a:solidFill>
              <a:latin typeface="Arial" panose="020B0604020202020204" pitchFamily="34" charset="0"/>
              <a:cs typeface="Arial" panose="020B0604020202020204" pitchFamily="34" charset="0"/>
            </a:endParaRPr>
          </a:p>
        </p:txBody>
      </p:sp>
      <p:sp>
        <p:nvSpPr>
          <p:cNvPr id="24588" name="Rectangle 12"/>
          <p:cNvSpPr>
            <a:spLocks noChangeArrowheads="1"/>
          </p:cNvSpPr>
          <p:nvPr/>
        </p:nvSpPr>
        <p:spPr bwMode="auto">
          <a:xfrm rot="-1200000">
            <a:off x="-189166" y="3142180"/>
            <a:ext cx="9596327" cy="11964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914400" fontAlgn="base">
              <a:spcBef>
                <a:spcPct val="0"/>
              </a:spcBef>
              <a:spcAft>
                <a:spcPct val="0"/>
              </a:spcAft>
              <a:tabLst>
                <a:tab pos="457200" algn="l"/>
              </a:tabLst>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في غضون بضعة أشهر فقط بعد كتابة رسالة تسالونيكي الأولى، تلقى بولس أخباراً عن مشاكل لم يتم حلها في رسالته الأولى، ولذلك قرر بولس أن يكتب للكنيسة مرة أخرى لمساعدة المؤمنين على التغلب على هذه الصعوبات.</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147161" y="44450"/>
            <a:ext cx="6176233" cy="657225"/>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المناسبة</a:t>
            </a:r>
            <a:endParaRPr lang="en-US" sz="4000" kern="1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047758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0-#ppt_w/2"/>
                                          </p:val>
                                        </p:tav>
                                        <p:tav tm="100000">
                                          <p:val>
                                            <p:strVal val="#ppt_x"/>
                                          </p:val>
                                        </p:tav>
                                      </p:tavLst>
                                    </p:anim>
                                    <p:anim calcmode="lin" valueType="num">
                                      <p:cBhvr additive="base">
                                        <p:cTn id="8"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580"/>
                                        </p:tgtEl>
                                        <p:attrNameLst>
                                          <p:attrName>style.visibility</p:attrName>
                                        </p:attrNameLst>
                                      </p:cBhvr>
                                      <p:to>
                                        <p:strVal val="visible"/>
                                      </p:to>
                                    </p:set>
                                    <p:anim calcmode="lin" valueType="num">
                                      <p:cBhvr additive="base">
                                        <p:cTn id="13" dur="500" fill="hold"/>
                                        <p:tgtEl>
                                          <p:spTgt spid="24580"/>
                                        </p:tgtEl>
                                        <p:attrNameLst>
                                          <p:attrName>ppt_x</p:attrName>
                                        </p:attrNameLst>
                                      </p:cBhvr>
                                      <p:tavLst>
                                        <p:tav tm="0">
                                          <p:val>
                                            <p:strVal val="1+#ppt_w/2"/>
                                          </p:val>
                                        </p:tav>
                                        <p:tav tm="100000">
                                          <p:val>
                                            <p:strVal val="#ppt_x"/>
                                          </p:val>
                                        </p:tav>
                                      </p:tavLst>
                                    </p:anim>
                                    <p:anim calcmode="lin" valueType="num">
                                      <p:cBhvr additive="base">
                                        <p:cTn id="14" dur="500" fill="hold"/>
                                        <p:tgtEl>
                                          <p:spTgt spid="2458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582"/>
                                        </p:tgtEl>
                                        <p:attrNameLst>
                                          <p:attrName>style.visibility</p:attrName>
                                        </p:attrNameLst>
                                      </p:cBhvr>
                                      <p:to>
                                        <p:strVal val="visible"/>
                                      </p:to>
                                    </p:set>
                                    <p:anim calcmode="lin" valueType="num">
                                      <p:cBhvr additive="base">
                                        <p:cTn id="19" dur="500" fill="hold"/>
                                        <p:tgtEl>
                                          <p:spTgt spid="24582"/>
                                        </p:tgtEl>
                                        <p:attrNameLst>
                                          <p:attrName>ppt_x</p:attrName>
                                        </p:attrNameLst>
                                      </p:cBhvr>
                                      <p:tavLst>
                                        <p:tav tm="0">
                                          <p:val>
                                            <p:strVal val="1+#ppt_w/2"/>
                                          </p:val>
                                        </p:tav>
                                        <p:tav tm="100000">
                                          <p:val>
                                            <p:strVal val="#ppt_x"/>
                                          </p:val>
                                        </p:tav>
                                      </p:tavLst>
                                    </p:anim>
                                    <p:anim calcmode="lin" valueType="num">
                                      <p:cBhvr additive="base">
                                        <p:cTn id="20"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583"/>
                                        </p:tgtEl>
                                        <p:attrNameLst>
                                          <p:attrName>style.visibility</p:attrName>
                                        </p:attrNameLst>
                                      </p:cBhvr>
                                      <p:to>
                                        <p:strVal val="visible"/>
                                      </p:to>
                                    </p:set>
                                    <p:anim calcmode="lin" valueType="num">
                                      <p:cBhvr additive="base">
                                        <p:cTn id="25" dur="500" fill="hold"/>
                                        <p:tgtEl>
                                          <p:spTgt spid="24583"/>
                                        </p:tgtEl>
                                        <p:attrNameLst>
                                          <p:attrName>ppt_x</p:attrName>
                                        </p:attrNameLst>
                                      </p:cBhvr>
                                      <p:tavLst>
                                        <p:tav tm="0">
                                          <p:val>
                                            <p:strVal val="1+#ppt_w/2"/>
                                          </p:val>
                                        </p:tav>
                                        <p:tav tm="100000">
                                          <p:val>
                                            <p:strVal val="#ppt_x"/>
                                          </p:val>
                                        </p:tav>
                                      </p:tavLst>
                                    </p:anim>
                                    <p:anim calcmode="lin" valueType="num">
                                      <p:cBhvr additive="base">
                                        <p:cTn id="26"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4584"/>
                                        </p:tgtEl>
                                        <p:attrNameLst>
                                          <p:attrName>style.visibility</p:attrName>
                                        </p:attrNameLst>
                                      </p:cBhvr>
                                      <p:to>
                                        <p:strVal val="visible"/>
                                      </p:to>
                                    </p:set>
                                    <p:anim calcmode="lin" valueType="num">
                                      <p:cBhvr additive="base">
                                        <p:cTn id="31" dur="500" fill="hold"/>
                                        <p:tgtEl>
                                          <p:spTgt spid="24584"/>
                                        </p:tgtEl>
                                        <p:attrNameLst>
                                          <p:attrName>ppt_x</p:attrName>
                                        </p:attrNameLst>
                                      </p:cBhvr>
                                      <p:tavLst>
                                        <p:tav tm="0">
                                          <p:val>
                                            <p:strVal val="1+#ppt_w/2"/>
                                          </p:val>
                                        </p:tav>
                                        <p:tav tm="100000">
                                          <p:val>
                                            <p:strVal val="#ppt_x"/>
                                          </p:val>
                                        </p:tav>
                                      </p:tavLst>
                                    </p:anim>
                                    <p:anim calcmode="lin" valueType="num">
                                      <p:cBhvr additive="base">
                                        <p:cTn id="32"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4585"/>
                                        </p:tgtEl>
                                        <p:attrNameLst>
                                          <p:attrName>style.visibility</p:attrName>
                                        </p:attrNameLst>
                                      </p:cBhvr>
                                      <p:to>
                                        <p:strVal val="visible"/>
                                      </p:to>
                                    </p:set>
                                    <p:anim calcmode="lin" valueType="num">
                                      <p:cBhvr additive="base">
                                        <p:cTn id="37" dur="500" fill="hold"/>
                                        <p:tgtEl>
                                          <p:spTgt spid="24585"/>
                                        </p:tgtEl>
                                        <p:attrNameLst>
                                          <p:attrName>ppt_x</p:attrName>
                                        </p:attrNameLst>
                                      </p:cBhvr>
                                      <p:tavLst>
                                        <p:tav tm="0">
                                          <p:val>
                                            <p:strVal val="1+#ppt_w/2"/>
                                          </p:val>
                                        </p:tav>
                                        <p:tav tm="100000">
                                          <p:val>
                                            <p:strVal val="#ppt_x"/>
                                          </p:val>
                                        </p:tav>
                                      </p:tavLst>
                                    </p:anim>
                                    <p:anim calcmode="lin" valueType="num">
                                      <p:cBhvr additive="base">
                                        <p:cTn id="38"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4586"/>
                                        </p:tgtEl>
                                        <p:attrNameLst>
                                          <p:attrName>style.visibility</p:attrName>
                                        </p:attrNameLst>
                                      </p:cBhvr>
                                      <p:to>
                                        <p:strVal val="visible"/>
                                      </p:to>
                                    </p:set>
                                    <p:anim calcmode="lin" valueType="num">
                                      <p:cBhvr additive="base">
                                        <p:cTn id="43" dur="500" fill="hold"/>
                                        <p:tgtEl>
                                          <p:spTgt spid="24586"/>
                                        </p:tgtEl>
                                        <p:attrNameLst>
                                          <p:attrName>ppt_x</p:attrName>
                                        </p:attrNameLst>
                                      </p:cBhvr>
                                      <p:tavLst>
                                        <p:tav tm="0">
                                          <p:val>
                                            <p:strVal val="1+#ppt_w/2"/>
                                          </p:val>
                                        </p:tav>
                                        <p:tav tm="100000">
                                          <p:val>
                                            <p:strVal val="#ppt_x"/>
                                          </p:val>
                                        </p:tav>
                                      </p:tavLst>
                                    </p:anim>
                                    <p:anim calcmode="lin" valueType="num">
                                      <p:cBhvr additive="base">
                                        <p:cTn id="44" dur="500" fill="hold"/>
                                        <p:tgtEl>
                                          <p:spTgt spid="2458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4587"/>
                                        </p:tgtEl>
                                        <p:attrNameLst>
                                          <p:attrName>style.visibility</p:attrName>
                                        </p:attrNameLst>
                                      </p:cBhvr>
                                      <p:to>
                                        <p:strVal val="visible"/>
                                      </p:to>
                                    </p:set>
                                    <p:anim calcmode="lin" valueType="num">
                                      <p:cBhvr additive="base">
                                        <p:cTn id="49" dur="500" fill="hold"/>
                                        <p:tgtEl>
                                          <p:spTgt spid="24587"/>
                                        </p:tgtEl>
                                        <p:attrNameLst>
                                          <p:attrName>ppt_x</p:attrName>
                                        </p:attrNameLst>
                                      </p:cBhvr>
                                      <p:tavLst>
                                        <p:tav tm="0">
                                          <p:val>
                                            <p:strVal val="1+#ppt_w/2"/>
                                          </p:val>
                                        </p:tav>
                                        <p:tav tm="100000">
                                          <p:val>
                                            <p:strVal val="#ppt_x"/>
                                          </p:val>
                                        </p:tav>
                                      </p:tavLst>
                                    </p:anim>
                                    <p:anim calcmode="lin" valueType="num">
                                      <p:cBhvr additive="base">
                                        <p:cTn id="50" dur="500" fill="hold"/>
                                        <p:tgtEl>
                                          <p:spTgt spid="2458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4588"/>
                                        </p:tgtEl>
                                        <p:attrNameLst>
                                          <p:attrName>style.visibility</p:attrName>
                                        </p:attrNameLst>
                                      </p:cBhvr>
                                      <p:to>
                                        <p:strVal val="visible"/>
                                      </p:to>
                                    </p:set>
                                    <p:animEffect transition="in" filter="box(in)">
                                      <p:cBhvr>
                                        <p:cTn id="55" dur="5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autoUpdateAnimBg="0"/>
      <p:bldP spid="24580" grpId="0" animBg="1" autoUpdateAnimBg="0"/>
      <p:bldP spid="24582" grpId="0" animBg="1" autoUpdateAnimBg="0"/>
      <p:bldP spid="24583" grpId="0" animBg="1" autoUpdateAnimBg="0"/>
      <p:bldP spid="24584" grpId="0" animBg="1" autoUpdateAnimBg="0"/>
      <p:bldP spid="24585" grpId="0" animBg="1" autoUpdateAnimBg="0"/>
      <p:bldP spid="24586" grpId="0" animBg="1" autoUpdateAnimBg="0"/>
      <p:bldP spid="24587" grpId="0" animBg="1" autoUpdateAnimBg="0"/>
      <p:bldP spid="24588"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D9F36-0459-7C8E-8630-EBB2FC251B1D}"/>
            </a:ext>
          </a:extLst>
        </p:cNvPr>
        <p:cNvGrpSpPr/>
        <p:nvPr/>
      </p:nvGrpSpPr>
      <p:grpSpPr>
        <a:xfrm>
          <a:off x="0" y="0"/>
          <a:ext cx="0" cy="0"/>
          <a:chOff x="0" y="0"/>
          <a:chExt cx="0" cy="0"/>
        </a:xfrm>
      </p:grpSpPr>
      <p:sp>
        <p:nvSpPr>
          <p:cNvPr id="595970" name="Rectangle 3" descr="EXPTEXTB">
            <a:extLst>
              <a:ext uri="{FF2B5EF4-FFF2-40B4-BE49-F238E27FC236}">
                <a16:creationId xmlns:a16="http://schemas.microsoft.com/office/drawing/2014/main" id="{67711E40-BDC7-C589-EBCA-75F6A831652B}"/>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a:extLst>
              <a:ext uri="{FF2B5EF4-FFF2-40B4-BE49-F238E27FC236}">
                <a16:creationId xmlns:a16="http://schemas.microsoft.com/office/drawing/2014/main" id="{B9CD4213-0337-D181-A71C-C79122646886}"/>
              </a:ext>
            </a:extLst>
          </p:cNvPr>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5972" name="Text Box 16">
            <a:extLst>
              <a:ext uri="{FF2B5EF4-FFF2-40B4-BE49-F238E27FC236}">
                <a16:creationId xmlns:a16="http://schemas.microsoft.com/office/drawing/2014/main" id="{BFFE287F-22E5-0CF4-E0D5-2D66B6D76C1F}"/>
              </a:ext>
            </a:extLst>
          </p:cNvPr>
          <p:cNvSpPr txBox="1">
            <a:spLocks noChangeArrowheads="1"/>
          </p:cNvSpPr>
          <p:nvPr/>
        </p:nvSpPr>
        <p:spPr bwMode="auto">
          <a:xfrm>
            <a:off x="1828800" y="2338388"/>
            <a:ext cx="838200" cy="553998"/>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3" name="Text Box 17">
            <a:extLst>
              <a:ext uri="{FF2B5EF4-FFF2-40B4-BE49-F238E27FC236}">
                <a16:creationId xmlns:a16="http://schemas.microsoft.com/office/drawing/2014/main" id="{D9676C0F-EF59-5231-2F3E-732D81F06E98}"/>
              </a:ext>
            </a:extLst>
          </p:cNvPr>
          <p:cNvSpPr txBox="1">
            <a:spLocks noChangeArrowheads="1"/>
          </p:cNvSpPr>
          <p:nvPr/>
        </p:nvSpPr>
        <p:spPr bwMode="auto">
          <a:xfrm>
            <a:off x="4724400" y="2133600"/>
            <a:ext cx="685800" cy="738664"/>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   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4" name="Line 19">
            <a:extLst>
              <a:ext uri="{FF2B5EF4-FFF2-40B4-BE49-F238E27FC236}">
                <a16:creationId xmlns:a16="http://schemas.microsoft.com/office/drawing/2014/main" id="{EAEE76D7-C0C0-F9A9-D047-49C0BE99E540}"/>
              </a:ext>
            </a:extLst>
          </p:cNvPr>
          <p:cNvSpPr>
            <a:spLocks noChangeShapeType="1"/>
          </p:cNvSpPr>
          <p:nvPr/>
        </p:nvSpPr>
        <p:spPr bwMode="auto">
          <a:xfrm>
            <a:off x="0" y="2590800"/>
            <a:ext cx="9067800" cy="0"/>
          </a:xfrm>
          <a:prstGeom prst="line">
            <a:avLst/>
          </a:prstGeom>
          <a:noFill/>
          <a:ln w="76200">
            <a:solidFill>
              <a:schemeClr val="bg1"/>
            </a:solidFill>
            <a:round/>
            <a:headEnd/>
            <a:tailEnd type="triangle" w="med" len="me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595975" name="Text Box 20">
            <a:extLst>
              <a:ext uri="{FF2B5EF4-FFF2-40B4-BE49-F238E27FC236}">
                <a16:creationId xmlns:a16="http://schemas.microsoft.com/office/drawing/2014/main" id="{AC9CCCFC-AEB3-F8CE-9259-E1FD9D734600}"/>
              </a:ext>
            </a:extLst>
          </p:cNvPr>
          <p:cNvSpPr txBox="1">
            <a:spLocks noChangeArrowheads="1"/>
          </p:cNvSpPr>
          <p:nvPr/>
        </p:nvSpPr>
        <p:spPr bwMode="auto">
          <a:xfrm>
            <a:off x="8296275" y="2324100"/>
            <a:ext cx="847725" cy="830997"/>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اتساع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6" name="Text Box 21">
            <a:extLst>
              <a:ext uri="{FF2B5EF4-FFF2-40B4-BE49-F238E27FC236}">
                <a16:creationId xmlns:a16="http://schemas.microsoft.com/office/drawing/2014/main" id="{4C6291A8-9C86-9B7C-590A-EEBCA306E7F9}"/>
              </a:ext>
            </a:extLst>
          </p:cNvPr>
          <p:cNvSpPr txBox="1">
            <a:spLocks noChangeArrowheads="1"/>
          </p:cNvSpPr>
          <p:nvPr/>
        </p:nvSpPr>
        <p:spPr bwMode="auto">
          <a:xfrm>
            <a:off x="0" y="3276600"/>
            <a:ext cx="9144000" cy="707886"/>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77" name="Text Box 7">
            <a:extLst>
              <a:ext uri="{FF2B5EF4-FFF2-40B4-BE49-F238E27FC236}">
                <a16:creationId xmlns:a16="http://schemas.microsoft.com/office/drawing/2014/main" id="{8C7C5104-3DAA-11A7-7045-18709AD60667}"/>
              </a:ext>
            </a:extLst>
          </p:cNvPr>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48-أيلول49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5978" name="Text Box 9">
            <a:extLst>
              <a:ext uri="{FF2B5EF4-FFF2-40B4-BE49-F238E27FC236}">
                <a16:creationId xmlns:a16="http://schemas.microsoft.com/office/drawing/2014/main" id="{67499809-B9AB-771D-BCA3-00AFBCB7155F}"/>
              </a:ext>
            </a:extLst>
          </p:cNvPr>
          <p:cNvSpPr txBox="1">
            <a:spLocks noChangeArrowheads="1"/>
          </p:cNvSpPr>
          <p:nvPr/>
        </p:nvSpPr>
        <p:spPr bwMode="auto">
          <a:xfrm>
            <a:off x="3743325" y="1703891"/>
            <a:ext cx="990600" cy="161582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53-       أيار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آسيا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a:extLst>
              <a:ext uri="{FF2B5EF4-FFF2-40B4-BE49-F238E27FC236}">
                <a16:creationId xmlns:a16="http://schemas.microsoft.com/office/drawing/2014/main" id="{E7FD0E5F-2E05-CC41-019F-897506954D43}"/>
              </a:ext>
            </a:extLst>
          </p:cNvPr>
          <p:cNvSpPr txBox="1">
            <a:spLocks noChangeArrowheads="1"/>
          </p:cNvSpPr>
          <p:nvPr/>
        </p:nvSpPr>
        <p:spPr bwMode="auto">
          <a:xfrm>
            <a:off x="5334000" y="1996510"/>
            <a:ext cx="990600" cy="133882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آذار 62</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a:extLst>
              <a:ext uri="{FF2B5EF4-FFF2-40B4-BE49-F238E27FC236}">
                <a16:creationId xmlns:a16="http://schemas.microsoft.com/office/drawing/2014/main" id="{652F3B61-443E-91F8-DE14-065BFB143BE8}"/>
              </a:ext>
            </a:extLst>
          </p:cNvPr>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5981" name="TextBox 27">
            <a:extLst>
              <a:ext uri="{FF2B5EF4-FFF2-40B4-BE49-F238E27FC236}">
                <a16:creationId xmlns:a16="http://schemas.microsoft.com/office/drawing/2014/main" id="{94611BAA-51BF-3E97-C42F-D679DF682B33}"/>
              </a:ext>
            </a:extLst>
          </p:cNvPr>
          <p:cNvSpPr txBox="1">
            <a:spLocks noChangeArrowheads="1"/>
          </p:cNvSpPr>
          <p:nvPr/>
        </p:nvSpPr>
        <p:spPr bwMode="auto">
          <a:xfrm>
            <a:off x="7924800" y="71438"/>
            <a:ext cx="1155700" cy="1323975"/>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143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38</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124</a:t>
            </a:r>
            <a:b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39-41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95982" name="Text Box 9">
            <a:extLst>
              <a:ext uri="{FF2B5EF4-FFF2-40B4-BE49-F238E27FC236}">
                <a16:creationId xmlns:a16="http://schemas.microsoft.com/office/drawing/2014/main" id="{E48C2C6F-7C35-B63D-C511-2EF273F4AEB9}"/>
              </a:ext>
            </a:extLst>
          </p:cNvPr>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62-</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a:extLst>
              <a:ext uri="{FF2B5EF4-FFF2-40B4-BE49-F238E27FC236}">
                <a16:creationId xmlns:a16="http://schemas.microsoft.com/office/drawing/2014/main" id="{14E4224D-9753-DFA9-1B54-7A061684D498}"/>
              </a:ext>
            </a:extLst>
          </p:cNvPr>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defRPr/>
            </a:pPr>
            <a:r>
              <a:rPr lang="ar-JO" sz="4000" dirty="0">
                <a:solidFill>
                  <a:srgbClr val="FFFFFF"/>
                </a:solidFill>
                <a:effectLst>
                  <a:outerShdw blurRad="38100" dist="38100" dir="2700000" algn="tl">
                    <a:srgbClr val="000000">
                      <a:alpha val="43137"/>
                    </a:srgbClr>
                  </a:outerShdw>
                </a:effectLst>
                <a:ea typeface="Times New Roman" charset="0"/>
              </a:rPr>
              <a:t>نظرة عامة على العهد الجديد (رسائل بولس)</a:t>
            </a:r>
            <a:endParaRPr lang="en-US" sz="4000" dirty="0">
              <a:solidFill>
                <a:srgbClr val="FFFFFF"/>
              </a:solidFill>
              <a:effectLst>
                <a:outerShdw blurRad="38100" dist="38100" dir="2700000" algn="tl">
                  <a:srgbClr val="000000">
                    <a:alpha val="43137"/>
                  </a:srgbClr>
                </a:outerShdw>
              </a:effectLst>
              <a:ea typeface="Times New Roman" charset="0"/>
            </a:endParaRPr>
          </a:p>
        </p:txBody>
      </p:sp>
      <p:sp>
        <p:nvSpPr>
          <p:cNvPr id="19" name="Text Box 19">
            <a:extLst>
              <a:ext uri="{FF2B5EF4-FFF2-40B4-BE49-F238E27FC236}">
                <a16:creationId xmlns:a16="http://schemas.microsoft.com/office/drawing/2014/main" id="{35A405B8-EC37-9F2F-9A1E-13FAB99901A1}"/>
              </a:ext>
            </a:extLst>
          </p:cNvPr>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a:extLst>
              <a:ext uri="{FF2B5EF4-FFF2-40B4-BE49-F238E27FC236}">
                <a16:creationId xmlns:a16="http://schemas.microsoft.com/office/drawing/2014/main" id="{ADD41732-3A1D-50F6-F222-37502722D77B}"/>
              </a:ext>
            </a:extLst>
          </p:cNvPr>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a:extLst>
              <a:ext uri="{FF2B5EF4-FFF2-40B4-BE49-F238E27FC236}">
                <a16:creationId xmlns:a16="http://schemas.microsoft.com/office/drawing/2014/main" id="{4E021E26-E77B-9161-DAD2-D2DE902D0531}"/>
              </a:ext>
            </a:extLst>
          </p:cNvPr>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a:extLst>
              <a:ext uri="{FF2B5EF4-FFF2-40B4-BE49-F238E27FC236}">
                <a16:creationId xmlns:a16="http://schemas.microsoft.com/office/drawing/2014/main" id="{4A53C915-4880-8F75-5B87-B2F53D83C692}"/>
              </a:ext>
            </a:extLst>
          </p:cNvPr>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a:extLst>
              <a:ext uri="{FF2B5EF4-FFF2-40B4-BE49-F238E27FC236}">
                <a16:creationId xmlns:a16="http://schemas.microsoft.com/office/drawing/2014/main" id="{7E315952-13A1-27DA-02FE-35C5A04F5045}"/>
              </a:ext>
            </a:extLst>
          </p:cNvPr>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a:extLst>
              <a:ext uri="{FF2B5EF4-FFF2-40B4-BE49-F238E27FC236}">
                <a16:creationId xmlns:a16="http://schemas.microsoft.com/office/drawing/2014/main" id="{9EBFD9D8-CB1A-50EF-B7DF-F2BEF1D20165}"/>
              </a:ext>
            </a:extLst>
          </p:cNvPr>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a:extLst>
              <a:ext uri="{FF2B5EF4-FFF2-40B4-BE49-F238E27FC236}">
                <a16:creationId xmlns:a16="http://schemas.microsoft.com/office/drawing/2014/main" id="{B72250EE-49AD-E4F1-649A-CD183F2EE62B}"/>
              </a:ext>
            </a:extLst>
          </p:cNvPr>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مرقس</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a:extLst>
              <a:ext uri="{FF2B5EF4-FFF2-40B4-BE49-F238E27FC236}">
                <a16:creationId xmlns:a16="http://schemas.microsoft.com/office/drawing/2014/main" id="{510677BE-F2A8-4588-CE5B-4F876919A4A7}"/>
              </a:ext>
            </a:extLst>
          </p:cNvPr>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a:extLst>
              <a:ext uri="{FF2B5EF4-FFF2-40B4-BE49-F238E27FC236}">
                <a16:creationId xmlns:a16="http://schemas.microsoft.com/office/drawing/2014/main" id="{6E5DAD1F-64E6-DF41-BE89-92DA064B1F00}"/>
              </a:ext>
            </a:extLst>
          </p:cNvPr>
          <p:cNvSpPr txBox="1">
            <a:spLocks noChangeArrowheads="1"/>
          </p:cNvSpPr>
          <p:nvPr/>
        </p:nvSpPr>
        <p:spPr bwMode="auto">
          <a:xfrm>
            <a:off x="152400" y="586105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a:extLst>
              <a:ext uri="{FF2B5EF4-FFF2-40B4-BE49-F238E27FC236}">
                <a16:creationId xmlns:a16="http://schemas.microsoft.com/office/drawing/2014/main" id="{835E958E-253F-7C48-E927-8B125EF802E8}"/>
              </a:ext>
            </a:extLst>
          </p:cNvPr>
          <p:cNvSpPr txBox="1">
            <a:spLocks noChangeArrowheads="1"/>
          </p:cNvSpPr>
          <p:nvPr/>
        </p:nvSpPr>
        <p:spPr bwMode="auto">
          <a:xfrm>
            <a:off x="152400" y="632460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06" name="Text Box 20">
            <a:extLst>
              <a:ext uri="{FF2B5EF4-FFF2-40B4-BE49-F238E27FC236}">
                <a16:creationId xmlns:a16="http://schemas.microsoft.com/office/drawing/2014/main" id="{C48211A9-65FC-C3A0-721C-857EDC82DC20}"/>
              </a:ext>
            </a:extLst>
          </p:cNvPr>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prstTxWarp prst="textNoShape">
              <a:avLst/>
            </a:prstTxWarp>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Pauline</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07" name="Text Box 7">
            <a:extLst>
              <a:ext uri="{FF2B5EF4-FFF2-40B4-BE49-F238E27FC236}">
                <a16:creationId xmlns:a16="http://schemas.microsoft.com/office/drawing/2014/main" id="{8C42830C-DE2A-94F0-2B4B-D8712A916877}"/>
              </a:ext>
            </a:extLst>
          </p:cNvPr>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    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11" name="Text Box 17">
            <a:extLst>
              <a:ext uri="{FF2B5EF4-FFF2-40B4-BE49-F238E27FC236}">
                <a16:creationId xmlns:a16="http://schemas.microsoft.com/office/drawing/2014/main" id="{69C2D6A5-C336-67C5-E707-E933B652C882}"/>
              </a:ext>
            </a:extLst>
          </p:cNvPr>
          <p:cNvSpPr txBox="1">
            <a:spLocks noChangeArrowheads="1"/>
          </p:cNvSpPr>
          <p:nvPr/>
        </p:nvSpPr>
        <p:spPr bwMode="auto">
          <a:xfrm>
            <a:off x="-76200" y="2133600"/>
            <a:ext cx="990600" cy="184666"/>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 name="Text Box 10">
            <a:extLst>
              <a:ext uri="{FF2B5EF4-FFF2-40B4-BE49-F238E27FC236}">
                <a16:creationId xmlns:a16="http://schemas.microsoft.com/office/drawing/2014/main" id="{90FC916A-4549-1E2E-5B01-DD95FF0C1D6B}"/>
              </a:ext>
            </a:extLst>
          </p:cNvPr>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13" name="Text Box 20">
            <a:extLst>
              <a:ext uri="{FF2B5EF4-FFF2-40B4-BE49-F238E27FC236}">
                <a16:creationId xmlns:a16="http://schemas.microsoft.com/office/drawing/2014/main" id="{3A2BE12A-95DE-B14C-088A-861737AFCC4E}"/>
              </a:ext>
            </a:extLst>
          </p:cNvPr>
          <p:cNvSpPr txBox="1">
            <a:spLocks noChangeArrowheads="1"/>
          </p:cNvSpPr>
          <p:nvPr/>
        </p:nvSpPr>
        <p:spPr bwMode="auto">
          <a:xfrm>
            <a:off x="3352800" y="590708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6014" name="Text Box 9">
            <a:extLst>
              <a:ext uri="{FF2B5EF4-FFF2-40B4-BE49-F238E27FC236}">
                <a16:creationId xmlns:a16="http://schemas.microsoft.com/office/drawing/2014/main" id="{756B7620-2A69-6FE6-E2AD-DC6C32544FBD}"/>
              </a:ext>
            </a:extLst>
          </p:cNvPr>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4321</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6015" name="Text Box 20">
            <a:extLst>
              <a:ext uri="{FF2B5EF4-FFF2-40B4-BE49-F238E27FC236}">
                <a16:creationId xmlns:a16="http://schemas.microsoft.com/office/drawing/2014/main" id="{5ABC73BB-C40B-994F-F960-0CE03438556D}"/>
              </a:ext>
            </a:extLst>
          </p:cNvPr>
          <p:cNvSpPr txBox="1">
            <a:spLocks noChangeArrowheads="1"/>
          </p:cNvSpPr>
          <p:nvPr/>
        </p:nvSpPr>
        <p:spPr bwMode="auto">
          <a:xfrm>
            <a:off x="3352800" y="6370638"/>
            <a:ext cx="1600200" cy="277812"/>
          </a:xfrm>
          <a:prstGeom prst="rect">
            <a:avLst/>
          </a:prstGeom>
          <a:noFill/>
          <a:ln w="9525">
            <a:noFill/>
            <a:miter lim="800000"/>
            <a:headEnd/>
            <a:tailEnd/>
          </a:ln>
        </p:spPr>
        <p:txBody>
          <a:bodyPr lIns="0" tIns="0" rIns="0" bIns="0">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9421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5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Image result for Be Prepared">
            <a:extLst>
              <a:ext uri="{FF2B5EF4-FFF2-40B4-BE49-F238E27FC236}">
                <a16:creationId xmlns:a16="http://schemas.microsoft.com/office/drawing/2014/main" id="{5EF2B62A-BD9D-534B-8C96-56B53D2CF2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6" y="0"/>
            <a:ext cx="8028384" cy="59565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848424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1683" y="38131"/>
            <a:ext cx="9120187" cy="1446653"/>
          </a:xfrm>
          <a:solidFill>
            <a:schemeClr val="tx1"/>
          </a:solidFill>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كن مستعداً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4022172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rPr>
              <a:t>Our Need</a:t>
            </a:r>
          </a:p>
        </p:txBody>
      </p:sp>
      <p:pic>
        <p:nvPicPr>
          <p:cNvPr id="80898" name="Picture 2" descr="Image result for How can you be prepared for the Rapture">
            <a:extLst>
              <a:ext uri="{FF2B5EF4-FFF2-40B4-BE49-F238E27FC236}">
                <a16:creationId xmlns:a16="http://schemas.microsoft.com/office/drawing/2014/main" id="{C0ED6A08-1E7A-0C4A-8F6D-A7E5B9B8C7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5D81441-22F3-F845-B94B-09081DB43A38}"/>
              </a:ext>
            </a:extLst>
          </p:cNvPr>
          <p:cNvSpPr txBox="1">
            <a:spLocks noChangeArrowheads="1"/>
          </p:cNvSpPr>
          <p:nvPr/>
        </p:nvSpPr>
        <p:spPr bwMode="auto">
          <a:xfrm>
            <a:off x="0" y="6089904"/>
            <a:ext cx="9144000" cy="73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783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AE"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 y="2106833"/>
            <a:ext cx="9144000" cy="3317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AE"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وصف مملكة الشيطان لمقاومة يسوع</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AE"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وصف بولس الأكثر وضوحاً لضد المسيح له ثلاث علامات ( الإرتداد، إستعلان ضد المسيح، رفع الحاجز ) الذي سيحدث قبل الضيقة والتي يمكن أن تحدث بعد بضعة أيام أو أسابيع أو شهور من الإختطاف ( ٢ : ٣ - 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6EA31C04-FB31-7F41-BB3E-B66D47E6481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93437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dirty="0">
                <a:ea typeface="ＭＳ Ｐゴシック" charset="0"/>
                <a:cs typeface="Arial" panose="020B0604020202020204" pitchFamily="34" charset="0"/>
              </a:rPr>
              <a:t>Black</a:t>
            </a:r>
          </a:p>
        </p:txBody>
      </p:sp>
      <p:sp>
        <p:nvSpPr>
          <p:cNvPr id="1433603" name="Rectangle 2"/>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711972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ar-JO" sz="4000" dirty="0">
                <a:solidFill>
                  <a:schemeClr val="tx1"/>
                </a:solidFill>
                <a:ea typeface="ＭＳ Ｐゴシック" charset="0"/>
              </a:rPr>
              <a:t>الإختطاف</a:t>
            </a:r>
            <a:endParaRPr lang="en-US" sz="4000" dirty="0">
              <a:solidFill>
                <a:schemeClr val="tx1"/>
              </a:solidFill>
              <a:ea typeface="ＭＳ Ｐゴシック" charset="0"/>
            </a:endParaRP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ثم لا أريد أن تجهلوا أيها الإخوة من جهة الراقدين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لكي لا تحزنوا كالباقين الذين لا رجاء لهم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لأنه إن كنا نؤمن أن يسوع مات وقام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فكذلك الراقدون بيسوع سيحضرهم الله أيضاً معه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(1 تس 4: 13-14)</a:t>
            </a:r>
            <a:endParaRPr kumimoji="0" lang="en-US"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ar-JO" sz="4000" dirty="0">
                <a:ea typeface="ＭＳ Ｐゴシック" charset="0"/>
              </a:rPr>
              <a:t>الإختطاف</a:t>
            </a:r>
            <a:endParaRPr lang="en-US" sz="4000" dirty="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لأن الرب نفسه بهتاف بصوت رئيس ملائكة وبوق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سوف ينزل من السماء والأموات في المسيح سيقومون أولاً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ثم نحن الأحياء الباقين سنخطف جميعاً معهم في السحب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لملاقاة الرب في الهواء وهكذا نكون كل حين مع الرب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لذلك عزوا بعضكم بعضاً بهذا الكلام (1 تس 4: 16-18)</a:t>
            </a:r>
            <a:endParaRPr kumimoji="0" lang="en-US" sz="3600" b="1"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580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solidFill>
                  <a:srgbClr val="FFFF00"/>
                </a:solidFill>
                <a:effectLst>
                  <a:glow rad="127000">
                    <a:schemeClr val="tx1"/>
                  </a:glow>
                </a:effectLst>
                <a:ea typeface="ＭＳ Ｐゴシック" charset="0"/>
              </a:rPr>
              <a:t>كيف </a:t>
            </a:r>
            <a:r>
              <a:rPr lang="ar-JO" sz="5400" dirty="0">
                <a:effectLst>
                  <a:glow rad="127000">
                    <a:schemeClr val="tx1"/>
                  </a:glow>
                </a:effectLst>
                <a:ea typeface="ＭＳ Ｐゴシック" charset="0"/>
              </a:rPr>
              <a:t>يمكنك أن تكون مستعداً للإختطاف؟</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طريقتين</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8D0F5621-A9FE-E042-920B-E40E724FA37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227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إخدم يسوع بدون </a:t>
            </a:r>
            <a:r>
              <a:rPr lang="ar-JO" sz="4800" dirty="0">
                <a:solidFill>
                  <a:srgbClr val="FFFF00"/>
                </a:solidFill>
                <a:effectLst>
                  <a:glow rad="127000">
                    <a:schemeClr val="tx1"/>
                  </a:glow>
                </a:effectLst>
                <a:ea typeface="ＭＳ Ｐゴシック" charset="0"/>
              </a:rPr>
              <a:t>طمع</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(الإصحاحات 1-3)</a:t>
            </a:r>
            <a:br>
              <a:rPr lang="en-US" sz="4800" dirty="0">
                <a:effectLst>
                  <a:glow rad="127000">
                    <a:schemeClr val="tx1"/>
                  </a:glow>
                </a:effectLst>
                <a:ea typeface="ＭＳ Ｐゴシック" charset="0"/>
              </a:rPr>
            </a:br>
            <a:endParaRPr lang="en-US" sz="4800" dirty="0">
              <a:effectLst>
                <a:glow rad="127000">
                  <a:schemeClr val="tx1"/>
                </a:glow>
              </a:effectLst>
              <a:ea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5E0CED36-D454-0F4E-9912-D953C661C4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1847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اهتم بكل من </a:t>
            </a:r>
            <a:r>
              <a:rPr lang="ar-JO" sz="4800" dirty="0">
                <a:solidFill>
                  <a:srgbClr val="FFFF00"/>
                </a:solidFill>
                <a:effectLst>
                  <a:glow rad="127000">
                    <a:schemeClr val="tx1"/>
                  </a:glow>
                </a:effectLst>
                <a:ea typeface="ＭＳ Ｐゴシック" charset="0"/>
              </a:rPr>
              <a:t>الناس</a:t>
            </a:r>
            <a:r>
              <a:rPr lang="ar-JO" sz="4800" dirty="0">
                <a:effectLst>
                  <a:glow rad="127000">
                    <a:schemeClr val="tx1"/>
                  </a:glow>
                </a:effectLst>
                <a:ea typeface="ＭＳ Ｐゴシック" charset="0"/>
              </a:rPr>
              <a:t> و</a:t>
            </a:r>
            <a:r>
              <a:rPr lang="ar-JO" sz="4800" dirty="0">
                <a:solidFill>
                  <a:srgbClr val="FFFF00"/>
                </a:solidFill>
                <a:effectLst>
                  <a:glow rad="127000">
                    <a:schemeClr val="tx1"/>
                  </a:glow>
                </a:effectLst>
                <a:ea typeface="ＭＳ Ｐゴシック" charset="0"/>
              </a:rPr>
              <a:t>اللاهوت</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(الإصحاحات 4-5)</a:t>
            </a:r>
            <a:endParaRPr lang="en-US" sz="4800" dirty="0">
              <a:effectLst>
                <a:glow rad="127000">
                  <a:schemeClr val="tx1"/>
                </a:glow>
              </a:effectLst>
              <a:ea typeface="ＭＳ Ｐゴシック" charset="0"/>
            </a:endParaRP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7" name="Rectangle 2">
            <a:extLst>
              <a:ext uri="{FF2B5EF4-FFF2-40B4-BE49-F238E27FC236}">
                <a16:creationId xmlns:a16="http://schemas.microsoft.com/office/drawing/2014/main" id="{7AD8CF59-9FFF-984E-9200-C01016BBD1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2536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christ return">
            <a:extLst>
              <a:ext uri="{FF2B5EF4-FFF2-40B4-BE49-F238E27FC236}">
                <a16:creationId xmlns:a16="http://schemas.microsoft.com/office/drawing/2014/main" id="{947938A6-0E06-1343-9A5C-5DFD11D68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 y="17489"/>
            <a:ext cx="9135260" cy="68643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44016" y="2100290"/>
            <a:ext cx="8820472" cy="312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مستعداً لرجوع المسيح بمالك وأصدقائك وكتابك المقدس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4833B52-1DAD-1441-9FC5-59465745D26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635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Christ Return Sky">
            <a:extLst>
              <a:ext uri="{FF2B5EF4-FFF2-40B4-BE49-F238E27FC236}">
                <a16:creationId xmlns:a16="http://schemas.microsoft.com/office/drawing/2014/main" id="{F9DD3957-FCB7-1D49-BA3D-CC09F9D17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كلنا سنعطي حساباً</a:t>
            </a:r>
            <a:endParaRPr lang="en-US" sz="36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F08689E3-4DBC-384B-A4A8-E9CEFA88B6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5774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1 تسالونيكي 5: 2</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كلص في الليل</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423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5"/>
            <a:ext cx="6650514" cy="1947815"/>
          </a:xfrm>
          <a:effectLst/>
        </p:spPr>
        <p:txBody>
          <a:bodyPr/>
          <a:lstStyle/>
          <a:p>
            <a:r>
              <a:rPr lang="ar-JO"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1-2 تسالونيكي</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3" name="Oval 58"/>
          <p:cNvSpPr>
            <a:spLocks noChangeArrowheads="1"/>
          </p:cNvSpPr>
          <p:nvPr/>
        </p:nvSpPr>
        <p:spPr bwMode="auto">
          <a:xfrm>
            <a:off x="4189759" y="71849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76"/>
          <p:cNvSpPr txBox="1">
            <a:spLocks noChangeArrowheads="1"/>
          </p:cNvSpPr>
          <p:nvPr/>
        </p:nvSpPr>
        <p:spPr bwMode="auto">
          <a:xfrm>
            <a:off x="4433955" y="62068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تسالونيكي</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212</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 name="Right Arrow 2"/>
          <p:cNvSpPr/>
          <p:nvPr/>
        </p:nvSpPr>
        <p:spPr bwMode="auto">
          <a:xfrm rot="16831919">
            <a:off x="3794441" y="1243044"/>
            <a:ext cx="8287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Oval 58"/>
          <p:cNvSpPr>
            <a:spLocks noChangeArrowheads="1"/>
          </p:cNvSpPr>
          <p:nvPr/>
        </p:nvSpPr>
        <p:spPr bwMode="auto">
          <a:xfrm>
            <a:off x="4005404" y="202111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76"/>
          <p:cNvSpPr txBox="1">
            <a:spLocks noChangeArrowheads="1"/>
          </p:cNvSpPr>
          <p:nvPr/>
        </p:nvSpPr>
        <p:spPr bwMode="auto">
          <a:xfrm>
            <a:off x="3734652" y="215946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كورنثوس</a:t>
            </a:r>
            <a:endParaRPr kumimoji="0" lang="en-US" sz="24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76"/>
          <p:cNvSpPr txBox="1">
            <a:spLocks noChangeArrowheads="1"/>
          </p:cNvSpPr>
          <p:nvPr/>
        </p:nvSpPr>
        <p:spPr bwMode="auto">
          <a:xfrm>
            <a:off x="3131840" y="44624"/>
            <a:ext cx="2586317" cy="58477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32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rPr>
              <a:t>مكدونية</a:t>
            </a:r>
            <a:endParaRPr kumimoji="0" lang="en-US" sz="320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43743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3" presetClass="entr" presetSubtype="3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strVal val="(6*min(max(#ppt_w*#ppt_h,.3),1)-7.4)/-.7*#ppt_w"/>
                                          </p:val>
                                        </p:tav>
                                        <p:tav tm="100000">
                                          <p:val>
                                            <p:strVal val="#ppt_w"/>
                                          </p:val>
                                        </p:tav>
                                      </p:tavLst>
                                    </p:anim>
                                    <p:anim calcmode="lin" valueType="num">
                                      <p:cBhvr>
                                        <p:cTn id="22" dur="500" fill="hold"/>
                                        <p:tgtEl>
                                          <p:spTgt spid="13"/>
                                        </p:tgtEl>
                                        <p:attrNameLst>
                                          <p:attrName>ppt_h</p:attrName>
                                        </p:attrNameLst>
                                      </p:cBhvr>
                                      <p:tavLst>
                                        <p:tav tm="0">
                                          <p:val>
                                            <p:strVal val="(6*min(max(#ppt_w*#ppt_h,.3),1)-7.4)/-.7*#ppt_h"/>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strVal val="1+(6*min(max(#ppt_w*#ppt_h,.3),1)-7.4)/-.7*#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AE" dirty="0"/>
              <a:t> يوم الرب</a:t>
            </a:r>
            <a:r>
              <a:rPr lang="en-US" dirty="0"/>
              <a:t> </a:t>
            </a:r>
            <a:r>
              <a:rPr lang="ar-AE" dirty="0"/>
              <a:t>(</a:t>
            </a:r>
            <a:r>
              <a:rPr lang="en-US" dirty="0"/>
              <a:t> </a:t>
            </a:r>
            <a:r>
              <a:rPr lang="ar-JO" dirty="0"/>
              <a:t>أ</a:t>
            </a:r>
            <a:r>
              <a:rPr lang="ar-AE" dirty="0"/>
              <a:t>ش 6:13</a:t>
            </a:r>
            <a:r>
              <a:rPr lang="en-US" dirty="0"/>
              <a:t> </a:t>
            </a:r>
            <a:r>
              <a:rPr lang="ar-AE" dirty="0"/>
              <a:t>- 9؛</a:t>
            </a:r>
            <a:r>
              <a:rPr lang="en-US" dirty="0"/>
              <a:t> </a:t>
            </a:r>
            <a:r>
              <a:rPr lang="ar-AE" dirty="0"/>
              <a:t> يو</a:t>
            </a:r>
            <a:r>
              <a:rPr lang="en-US" dirty="0"/>
              <a:t> </a:t>
            </a:r>
            <a:r>
              <a:rPr lang="ar-AE" dirty="0"/>
              <a:t>1-2؛ ص</a:t>
            </a:r>
            <a:r>
              <a:rPr lang="ar-JO" dirty="0"/>
              <a:t>ف</a:t>
            </a:r>
            <a:r>
              <a:rPr lang="ar-AE" dirty="0"/>
              <a:t> 14:1-16)</a:t>
            </a:r>
            <a:r>
              <a:rPr lang="en-US" dirty="0"/>
              <a:t> </a:t>
            </a:r>
            <a:r>
              <a:rPr lang="ar-JO" dirty="0"/>
              <a:t>هو </a:t>
            </a:r>
            <a:r>
              <a:rPr lang="ar-AE" dirty="0"/>
              <a:t>وعد بهزيمة أعداء إسرائيل. بناءً على هذا شجع بولس </a:t>
            </a:r>
            <a:r>
              <a:rPr lang="ar-JO" dirty="0"/>
              <a:t>على ا</a:t>
            </a:r>
            <a:r>
              <a:rPr lang="ar-AE" dirty="0"/>
              <a:t>لمثابرة بناءً على مكافأتهم المستقبلية في يوم الرب (الفصل 1) وصحح مفهومهم الخاطئ عن يوم الرب (الفصل 2) الذي أدى إلى الكسل (الفصل 3).</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E3A50AC1-AF0A-A54B-9289-F5047B5A7E0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28895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2"/>
          <p:cNvSpPr txBox="1">
            <a:spLocks noChangeArrowheads="1"/>
          </p:cNvSpPr>
          <p:nvPr/>
        </p:nvSpPr>
        <p:spPr bwMode="auto">
          <a:xfrm>
            <a:off x="8274050" y="15240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214</a:t>
            </a:r>
            <a:endParaRPr kumimoji="0" lang="en-US" sz="2400" b="1"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endParaRPr>
          </a:p>
        </p:txBody>
      </p:sp>
      <p:sp>
        <p:nvSpPr>
          <p:cNvPr id="26628" name="Text Box 4"/>
          <p:cNvSpPr txBox="1">
            <a:spLocks noChangeArrowheads="1"/>
          </p:cNvSpPr>
          <p:nvPr/>
        </p:nvSpPr>
        <p:spPr bwMode="auto">
          <a:xfrm>
            <a:off x="762000" y="1143000"/>
            <a:ext cx="830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كتب بولس 2 تسالونيكي ليساعد المؤمنين على تحمل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ثلاث صعوبات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تواجه الكنيسة: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1410039" y="188913"/>
            <a:ext cx="6240170" cy="655637"/>
          </a:xfrm>
          <a:solidFill>
            <a:srgbClr val="3333CC"/>
          </a:solidFill>
        </p:spPr>
        <p:txBody>
          <a:bodyPr wrap="square">
            <a:spAutoFit/>
          </a:bodyPr>
          <a:lstStyle/>
          <a:p>
            <a:pPr algn="ctr" eaLnBrk="1" hangingPunct="1">
              <a:defRPr/>
            </a:pPr>
            <a:r>
              <a:rPr lang="ar-JO" sz="4000" kern="1200" dirty="0">
                <a:solidFill>
                  <a:schemeClr val="bg1"/>
                </a:solidFill>
                <a:ea typeface="ＭＳ Ｐゴシック" charset="0"/>
                <a:cs typeface="Arial" panose="020B0604020202020204" pitchFamily="34" charset="0"/>
              </a:rPr>
              <a:t>الحجة</a:t>
            </a:r>
            <a:endParaRPr lang="en-US" sz="4000" kern="1200" dirty="0">
              <a:solidFill>
                <a:schemeClr val="bg1"/>
              </a:solidFill>
              <a:ea typeface="ＭＳ Ｐゴシック" charset="0"/>
              <a:cs typeface="Arial" panose="020B0604020202020204" pitchFamily="34" charset="0"/>
            </a:endParaRPr>
          </a:p>
        </p:txBody>
      </p:sp>
      <p:sp>
        <p:nvSpPr>
          <p:cNvPr id="6" name="Text Box 4"/>
          <p:cNvSpPr txBox="1">
            <a:spLocks noChangeArrowheads="1"/>
          </p:cNvSpPr>
          <p:nvPr/>
        </p:nvSpPr>
        <p:spPr bwMode="auto">
          <a:xfrm>
            <a:off x="874713" y="4261076"/>
            <a:ext cx="8305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كتب بولس </a:t>
            </a:r>
            <a:r>
              <a:rPr kumimoji="0" lang="ar-JO" sz="2400" b="1" u="none" strike="noStrike" kern="1200" cap="none" spc="0" normalizeH="0" baseline="0" noProof="0" dirty="0">
                <a:ln>
                  <a:noFill/>
                </a:ln>
                <a:solidFill>
                  <a:srgbClr val="002A56"/>
                </a:solidFill>
                <a:effectLst/>
                <a:uLnTx/>
                <a:uFillTx/>
                <a:latin typeface="Arial" panose="020B0604020202020204" pitchFamily="34" charset="0"/>
                <a:ea typeface="ＭＳ Ｐゴシック" charset="0"/>
                <a:cs typeface="Arial" panose="020B0604020202020204" pitchFamily="34" charset="0"/>
              </a:rPr>
              <a:t>حتى</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يشجع</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على الثبات المعتمد على مكافأتهم المستقبلية في يوم الرب (الإصحاح 1) و</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يصحح</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فكرتهم الخاطئة عن يوم الرب (الإصحاح 2) لذلك </a:t>
            </a:r>
            <a:r>
              <a:rPr kumimoji="0" lang="ar-JO"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نصحهم</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بالإنضباط بدلاً من الكسل (الإصحاح 3)</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الموضوع الرئيسي هو يوم الرب وآثاره على السلوك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4"/>
          <p:cNvSpPr txBox="1">
            <a:spLocks noChangeArrowheads="1"/>
          </p:cNvSpPr>
          <p:nvPr/>
        </p:nvSpPr>
        <p:spPr bwMode="auto">
          <a:xfrm>
            <a:off x="1237796" y="2147673"/>
            <a:ext cx="794271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6088" marR="0" lvl="0" indent="-446088" algn="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a:t>
            </a: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الإضطهاد</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المتزايد (1: 3-10)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6088" marR="0" lvl="0" indent="-446088" algn="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a:t>
            </a: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التعليم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الكاذب أن يوم الرب قد حضر (2: 1-12) و</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446088" marR="0" lvl="0" indent="-446088" algn="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الكسل لدى بعض المؤمنين التسالونيكيين </a:t>
            </a: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الكسالى</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الذين كانوا ينتظرون </a:t>
            </a:r>
          </a:p>
          <a:p>
            <a:pPr marL="446088" marR="0" lvl="0" indent="-446088"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الإختطاف (3: 6-15)</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1551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a:t>
            </a:r>
            <a:r>
              <a:rPr lang="ar-JO" sz="4800" dirty="0">
                <a:solidFill>
                  <a:srgbClr val="FFFF00"/>
                </a:solidFill>
                <a:effectLst>
                  <a:glow rad="127000">
                    <a:schemeClr val="tx1"/>
                  </a:glow>
                </a:effectLst>
                <a:ea typeface="ＭＳ Ｐゴシック" charset="0"/>
              </a:rPr>
              <a:t>يؤيد</a:t>
            </a:r>
            <a:r>
              <a:rPr lang="ar-JO" sz="4800" dirty="0">
                <a:effectLst>
                  <a:glow rad="127000">
                    <a:schemeClr val="tx1"/>
                  </a:glow>
                </a:effectLst>
                <a:ea typeface="ＭＳ Ｐゴシック" charset="0"/>
              </a:rPr>
              <a:t>نا الله عندما نواجه أوقاتاً صعبة؟</a:t>
            </a:r>
            <a:endParaRPr lang="en-US" sz="4800" dirty="0">
              <a:effectLst>
                <a:glow rad="127000">
                  <a:schemeClr val="tx1"/>
                </a:glow>
              </a:effectLst>
              <a:ea typeface="ＭＳ Ｐゴシック" charset="0"/>
            </a:endParaRP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طرق</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10420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ea typeface="Osaka" charset="0"/>
                <a:cs typeface="Arial" panose="020B0604020202020204" pitchFamily="34" charset="0"/>
              </a:rPr>
              <a:t>2 تسالونيكي 1 </a:t>
            </a:r>
            <a:endParaRPr lang="en-US" sz="7200" dirty="0">
              <a:ea typeface="Osaka" charset="0"/>
              <a:cs typeface="Arial" panose="020B0604020202020204" pitchFamily="34" charset="0"/>
            </a:endParaRPr>
          </a:p>
        </p:txBody>
      </p:sp>
    </p:spTree>
    <p:extLst>
      <p:ext uri="{BB962C8B-B14F-4D97-AF65-F5344CB8AC3E}">
        <p14:creationId xmlns:p14="http://schemas.microsoft.com/office/powerpoint/2010/main" val="32119981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sz="3600" dirty="0">
                <a:effectLst>
                  <a:glow rad="876300">
                    <a:schemeClr val="tx1"/>
                  </a:glow>
                </a:effectLst>
                <a:ea typeface="ＭＳ Ｐゴシック" charset="0"/>
              </a:rPr>
              <a:t>ملخص 2 تسالونيكي</a:t>
            </a:r>
            <a:endParaRPr lang="en-US" sz="3600" dirty="0">
              <a:effectLst>
                <a:glow rad="876300">
                  <a:schemeClr val="tx1"/>
                </a:glow>
              </a:effectLst>
              <a:ea typeface="ＭＳ Ｐゴシック" charset="0"/>
            </a:endParaRP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المشاعر</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rPr>
              <a:t>كيف يؤيد الله؟</a:t>
            </a:r>
            <a:endParaRPr kumimoji="0" lang="en-US" sz="5400" b="1" u="none" strike="noStrike" kern="0" cap="none" spc="0" normalizeH="0" baseline="0" noProof="0" dirty="0">
              <a:ln>
                <a:noFill/>
              </a:ln>
              <a:solidFill>
                <a:srgbClr val="FFFFFF"/>
              </a:solidFill>
              <a:effectLst>
                <a:glow rad="8763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0603374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1. عاطفياً : يعطي الله </a:t>
            </a:r>
            <a:r>
              <a:rPr lang="ar-JO" sz="3600" dirty="0">
                <a:solidFill>
                  <a:srgbClr val="FFFF00"/>
                </a:solidFill>
                <a:effectLst>
                  <a:glow rad="127000">
                    <a:schemeClr val="tx1"/>
                  </a:glow>
                </a:effectLst>
                <a:ea typeface="ＭＳ Ｐゴシック" charset="0"/>
              </a:rPr>
              <a:t>المثابرة</a:t>
            </a:r>
            <a:r>
              <a:rPr lang="ar-JO" sz="3600" dirty="0">
                <a:effectLst>
                  <a:glow rad="127000">
                    <a:schemeClr val="tx1"/>
                  </a:glow>
                </a:effectLst>
                <a:ea typeface="ＭＳ Ｐゴシック" charset="0"/>
              </a:rPr>
              <a:t> لياتي بالنضوج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تس 1)</a:t>
            </a:r>
            <a:endParaRPr lang="en-US" sz="3600" dirty="0">
              <a:effectLst>
                <a:glow rad="127000">
                  <a:schemeClr val="tx1"/>
                </a:glow>
              </a:effectLst>
              <a:ea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241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i="0" dirty="0">
                          <a:solidFill>
                            <a:srgbClr val="FFFFFF"/>
                          </a:solidFill>
                          <a:effectLst/>
                          <a:latin typeface="Arial" panose="020B0604020202020204" pitchFamily="34" charset="0"/>
                          <a:ea typeface="Times New Roman"/>
                          <a:cs typeface="Arial" panose="020B0604020202020204" pitchFamily="34" charset="0"/>
                        </a:rPr>
                        <a:t>Focus on God in the Thessalonian Epistles</a:t>
                      </a:r>
                      <a:endParaRPr lang="en-US" sz="4400" b="1" i="0" dirty="0">
                        <a:effectLst/>
                        <a:latin typeface="Arial" panose="020B0604020202020204" pitchFamily="34" charset="0"/>
                        <a:ea typeface="Times New Roman"/>
                        <a:cs typeface="Arial" panose="020B0604020202020204" pitchFamily="34" charset="0"/>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محموع الأعداد</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الله</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يسوع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الرب</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المسيح</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89</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36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86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47</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18</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22</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63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136</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54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46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149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117475"/>
            <a:ext cx="9144000" cy="1752622"/>
          </a:xfrm>
          <a:solidFill>
            <a:srgbClr val="660066"/>
          </a:solidFill>
        </p:spPr>
        <p:txBody>
          <a:bodyPr/>
          <a:lstStyle/>
          <a:p>
            <a:r>
              <a:rPr lang="ar-JO" sz="3200" dirty="0"/>
              <a:t>نصيحة بولس للتسالونيكيين المضطربين</a:t>
            </a:r>
            <a:br>
              <a:rPr lang="ar-JO" sz="3200" dirty="0"/>
            </a:br>
            <a:r>
              <a:rPr lang="ar-JO" dirty="0"/>
              <a:t>التركيز على الله</a:t>
            </a:r>
            <a:br>
              <a:rPr lang="ar-JO" dirty="0"/>
            </a:br>
            <a:r>
              <a:rPr lang="ar-JO" sz="3200" dirty="0"/>
              <a:t>التركيز على الله في رسائل تسالونيكي</a:t>
            </a:r>
            <a:endParaRPr lang="en-US" sz="3200" dirty="0"/>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عدد مرات ورود الكلمة اليونانية من إيويل وياربروغ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المقابلة مع العهد الجديد، 332</a:t>
            </a:r>
            <a:r>
              <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8695140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الفكرة الرئيسية في متى</a:t>
            </a:r>
            <a:endParaRPr lang="en-US" sz="4000" dirty="0">
              <a:effectLst>
                <a:glow rad="127000">
                  <a:schemeClr val="tx1"/>
                </a:glow>
              </a:effectLst>
              <a:ea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اخدم الرب يسوع المسيح</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73236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6994-3952-974E-B21A-3B4DE2F2261C}"/>
              </a:ext>
            </a:extLst>
          </p:cNvPr>
          <p:cNvSpPr>
            <a:spLocks noGrp="1"/>
          </p:cNvSpPr>
          <p:nvPr>
            <p:ph type="title"/>
          </p:nvPr>
        </p:nvSpPr>
        <p:spPr>
          <a:xfrm>
            <a:off x="457200" y="33112"/>
            <a:ext cx="8229600" cy="1139825"/>
          </a:xfrm>
        </p:spPr>
        <p:txBody>
          <a:bodyPr/>
          <a:lstStyle/>
          <a:p>
            <a:r>
              <a:rPr lang="ar-JO" dirty="0">
                <a:cs typeface="Arial" panose="020B0604020202020204" pitchFamily="34" charset="0"/>
              </a:rPr>
              <a:t>اسم يستحق التكرار</a:t>
            </a:r>
            <a:endParaRPr lang="en-US" dirty="0">
              <a:cs typeface="Arial" panose="020B0604020202020204" pitchFamily="34" charset="0"/>
            </a:endParaRPr>
          </a:p>
        </p:txBody>
      </p:sp>
      <p:sp>
        <p:nvSpPr>
          <p:cNvPr id="3" name="Title 1">
            <a:extLst>
              <a:ext uri="{FF2B5EF4-FFF2-40B4-BE49-F238E27FC236}">
                <a16:creationId xmlns:a16="http://schemas.microsoft.com/office/drawing/2014/main" id="{D61B64CF-7CBC-AA44-AD96-1326D147EF44}"/>
              </a:ext>
            </a:extLst>
          </p:cNvPr>
          <p:cNvSpPr txBox="1">
            <a:spLocks/>
          </p:cNvSpPr>
          <p:nvPr/>
        </p:nvSpPr>
        <p:spPr bwMode="auto">
          <a:xfrm>
            <a:off x="-12879"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1</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4" name="Title 1">
            <a:extLst>
              <a:ext uri="{FF2B5EF4-FFF2-40B4-BE49-F238E27FC236}">
                <a16:creationId xmlns:a16="http://schemas.microsoft.com/office/drawing/2014/main" id="{AE1E46B8-7A1F-2F4A-9EED-482CAD08E61E}"/>
              </a:ext>
            </a:extLst>
          </p:cNvPr>
          <p:cNvSpPr txBox="1">
            <a:spLocks/>
          </p:cNvSpPr>
          <p:nvPr/>
        </p:nvSpPr>
        <p:spPr bwMode="auto">
          <a:xfrm>
            <a:off x="217990" y="1332916"/>
            <a:ext cx="2542116"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تس 1</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5" name="Title 1">
            <a:extLst>
              <a:ext uri="{FF2B5EF4-FFF2-40B4-BE49-F238E27FC236}">
                <a16:creationId xmlns:a16="http://schemas.microsoft.com/office/drawing/2014/main" id="{52040CC3-CC1C-6D41-B3AD-1A77449FABF4}"/>
              </a:ext>
            </a:extLst>
          </p:cNvPr>
          <p:cNvSpPr txBox="1">
            <a:spLocks/>
          </p:cNvSpPr>
          <p:nvPr/>
        </p:nvSpPr>
        <p:spPr bwMode="auto">
          <a:xfrm>
            <a:off x="2994339" y="1332916"/>
            <a:ext cx="2796328"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تس</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6" name="Title 1">
            <a:extLst>
              <a:ext uri="{FF2B5EF4-FFF2-40B4-BE49-F238E27FC236}">
                <a16:creationId xmlns:a16="http://schemas.microsoft.com/office/drawing/2014/main" id="{72FEBAC9-CFE7-5143-838A-07ABE57023DB}"/>
              </a:ext>
            </a:extLst>
          </p:cNvPr>
          <p:cNvSpPr txBox="1">
            <a:spLocks/>
          </p:cNvSpPr>
          <p:nvPr/>
        </p:nvSpPr>
        <p:spPr bwMode="auto">
          <a:xfrm>
            <a:off x="6024900" y="1332916"/>
            <a:ext cx="2796328" cy="567632"/>
          </a:xfrm>
          <a:prstGeom prst="rect">
            <a:avLst/>
          </a:prstGeom>
          <a:solidFill>
            <a:schemeClr val="accent1">
              <a:lumMod val="50000"/>
            </a:schemeClr>
          </a:solidFill>
          <a:ln w="571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تس</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a:t>
            </a:r>
          </a:p>
        </p:txBody>
      </p:sp>
      <p:sp>
        <p:nvSpPr>
          <p:cNvPr id="7" name="Title 1">
            <a:extLst>
              <a:ext uri="{FF2B5EF4-FFF2-40B4-BE49-F238E27FC236}">
                <a16:creationId xmlns:a16="http://schemas.microsoft.com/office/drawing/2014/main" id="{8DA4A518-8CF3-A447-BCDB-60FAAFD52A6C}"/>
              </a:ext>
            </a:extLst>
          </p:cNvPr>
          <p:cNvSpPr txBox="1">
            <a:spLocks/>
          </p:cNvSpPr>
          <p:nvPr/>
        </p:nvSpPr>
        <p:spPr bwMode="auto">
          <a:xfrm>
            <a:off x="-12879"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8" name="Title 1">
            <a:extLst>
              <a:ext uri="{FF2B5EF4-FFF2-40B4-BE49-F238E27FC236}">
                <a16:creationId xmlns:a16="http://schemas.microsoft.com/office/drawing/2014/main" id="{31866170-C4A1-DE47-A12E-B25B9B2A8AD2}"/>
              </a:ext>
            </a:extLst>
          </p:cNvPr>
          <p:cNvSpPr txBox="1">
            <a:spLocks/>
          </p:cNvSpPr>
          <p:nvPr/>
        </p:nvSpPr>
        <p:spPr bwMode="auto">
          <a:xfrm>
            <a:off x="-12879"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 12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9" name="Title 1">
            <a:extLst>
              <a:ext uri="{FF2B5EF4-FFF2-40B4-BE49-F238E27FC236}">
                <a16:creationId xmlns:a16="http://schemas.microsoft.com/office/drawing/2014/main" id="{C038BB59-B093-3F4B-8481-05AAFD6F53AE}"/>
              </a:ext>
            </a:extLst>
          </p:cNvPr>
          <p:cNvSpPr txBox="1">
            <a:spLocks/>
          </p:cNvSpPr>
          <p:nvPr/>
        </p:nvSpPr>
        <p:spPr bwMode="auto">
          <a:xfrm>
            <a:off x="3052293"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1</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0" name="Title 1">
            <a:extLst>
              <a:ext uri="{FF2B5EF4-FFF2-40B4-BE49-F238E27FC236}">
                <a16:creationId xmlns:a16="http://schemas.microsoft.com/office/drawing/2014/main" id="{9E7EB98B-4BCD-C543-8976-80DE28CC00A5}"/>
              </a:ext>
            </a:extLst>
          </p:cNvPr>
          <p:cNvSpPr txBox="1">
            <a:spLocks/>
          </p:cNvSpPr>
          <p:nvPr/>
        </p:nvSpPr>
        <p:spPr bwMode="auto">
          <a:xfrm>
            <a:off x="3052293"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14</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1" name="Title 1">
            <a:extLst>
              <a:ext uri="{FF2B5EF4-FFF2-40B4-BE49-F238E27FC236}">
                <a16:creationId xmlns:a16="http://schemas.microsoft.com/office/drawing/2014/main" id="{ED9E5E19-BE18-BA4F-B20F-18F4CE45D3D2}"/>
              </a:ext>
            </a:extLst>
          </p:cNvPr>
          <p:cNvSpPr txBox="1">
            <a:spLocks/>
          </p:cNvSpPr>
          <p:nvPr/>
        </p:nvSpPr>
        <p:spPr bwMode="auto">
          <a:xfrm>
            <a:off x="3052293"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 16</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2" name="Title 1">
            <a:extLst>
              <a:ext uri="{FF2B5EF4-FFF2-40B4-BE49-F238E27FC236}">
                <a16:creationId xmlns:a16="http://schemas.microsoft.com/office/drawing/2014/main" id="{7C18D6C7-993D-3042-AA65-C9E3A814AF30}"/>
              </a:ext>
            </a:extLst>
          </p:cNvPr>
          <p:cNvSpPr txBox="1">
            <a:spLocks/>
          </p:cNvSpPr>
          <p:nvPr/>
        </p:nvSpPr>
        <p:spPr bwMode="auto">
          <a:xfrm>
            <a:off x="6117465" y="2067975"/>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 6</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3" name="Title 1">
            <a:extLst>
              <a:ext uri="{FF2B5EF4-FFF2-40B4-BE49-F238E27FC236}">
                <a16:creationId xmlns:a16="http://schemas.microsoft.com/office/drawing/2014/main" id="{63B3D98D-FDD4-0245-9F90-D64D5542DAB8}"/>
              </a:ext>
            </a:extLst>
          </p:cNvPr>
          <p:cNvSpPr txBox="1">
            <a:spLocks/>
          </p:cNvSpPr>
          <p:nvPr/>
        </p:nvSpPr>
        <p:spPr bwMode="auto">
          <a:xfrm>
            <a:off x="6117465" y="3149800"/>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 12</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14" name="Title 1">
            <a:extLst>
              <a:ext uri="{FF2B5EF4-FFF2-40B4-BE49-F238E27FC236}">
                <a16:creationId xmlns:a16="http://schemas.microsoft.com/office/drawing/2014/main" id="{B02686B5-F59E-EB48-ABB5-DF41E2BC52AE}"/>
              </a:ext>
            </a:extLst>
          </p:cNvPr>
          <p:cNvSpPr txBox="1">
            <a:spLocks/>
          </p:cNvSpPr>
          <p:nvPr/>
        </p:nvSpPr>
        <p:spPr bwMode="auto">
          <a:xfrm>
            <a:off x="6117465" y="4231624"/>
            <a:ext cx="2994339"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الرب يسوع المسيح </a:t>
            </a:r>
            <a:b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3: 18</a:t>
            </a:r>
            <a:r>
              <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Tree>
    <p:extLst>
      <p:ext uri="{BB962C8B-B14F-4D97-AF65-F5344CB8AC3E}">
        <p14:creationId xmlns:p14="http://schemas.microsoft.com/office/powerpoint/2010/main" val="156088012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defRPr/>
            </a:pPr>
            <a:r>
              <a:rPr lang="ar-JO" sz="5400" dirty="0">
                <a:effectLst>
                  <a:glow rad="127000">
                    <a:schemeClr val="tx1"/>
                  </a:glow>
                </a:effectLst>
                <a:ea typeface="ＭＳ Ｐゴシック" charset="0"/>
              </a:rPr>
              <a:t>شاهد وجهة نظر </a:t>
            </a:r>
            <a:r>
              <a:rPr lang="ar-JO" sz="7200" dirty="0">
                <a:solidFill>
                  <a:srgbClr val="FFFF00"/>
                </a:solidFill>
                <a:effectLst>
                  <a:glow rad="127000">
                    <a:schemeClr val="tx1"/>
                  </a:glow>
                </a:effectLst>
                <a:ea typeface="ＭＳ Ｐゴシック" charset="0"/>
              </a:rPr>
              <a:t>الله</a:t>
            </a:r>
            <a:r>
              <a:rPr lang="ar-JO" sz="5400" dirty="0">
                <a:effectLst>
                  <a:glow rad="127000">
                    <a:schemeClr val="tx1"/>
                  </a:glow>
                </a:effectLst>
                <a:ea typeface="ＭＳ Ｐゴシック" charset="0"/>
              </a:rPr>
              <a:t> في التجارب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(1: 1-2)</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27528008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بولس وسلوانس وتيموثاوس    إلى كنيسة التسالونيكيين          في الله </a:t>
            </a:r>
            <a:r>
              <a:rPr lang="ar-JO" sz="3600" dirty="0">
                <a:solidFill>
                  <a:srgbClr val="FFFF00"/>
                </a:solidFill>
                <a:effectLst>
                  <a:glow rad="127000">
                    <a:schemeClr val="tx1"/>
                  </a:glow>
                </a:effectLst>
                <a:ea typeface="ＭＳ Ｐゴシック" charset="0"/>
              </a:rPr>
              <a:t>أبينا</a:t>
            </a:r>
            <a:r>
              <a:rPr lang="ar-JO" sz="3600" dirty="0">
                <a:effectLst>
                  <a:glow rad="127000">
                    <a:schemeClr val="tx1"/>
                  </a:glow>
                </a:effectLst>
                <a:ea typeface="ＭＳ Ｐゴシック" charset="0"/>
              </a:rPr>
              <a:t> والرب </a:t>
            </a:r>
            <a:r>
              <a:rPr lang="ar-JO" sz="3600" dirty="0">
                <a:solidFill>
                  <a:srgbClr val="FFFF00"/>
                </a:solidFill>
                <a:effectLst>
                  <a:glow rad="127000">
                    <a:schemeClr val="tx1"/>
                  </a:glow>
                </a:effectLst>
                <a:ea typeface="ＭＳ Ｐゴシック" charset="0"/>
              </a:rPr>
              <a:t>يسوع</a:t>
            </a:r>
            <a:r>
              <a:rPr lang="ar-JO" sz="3600" dirty="0">
                <a:effectLst>
                  <a:glow rad="127000">
                    <a:schemeClr val="tx1"/>
                  </a:glow>
                </a:effectLst>
                <a:ea typeface="ＭＳ Ｐゴシック" charset="0"/>
              </a:rPr>
              <a:t> المسيح نعمة لكم وسلام من الله </a:t>
            </a:r>
            <a:r>
              <a:rPr lang="ar-JO" sz="3600" dirty="0">
                <a:solidFill>
                  <a:srgbClr val="FFFF00"/>
                </a:solidFill>
                <a:effectLst>
                  <a:glow rad="127000">
                    <a:schemeClr val="tx1"/>
                  </a:glow>
                </a:effectLst>
                <a:ea typeface="ＭＳ Ｐゴシック" charset="0"/>
              </a:rPr>
              <a:t>أبينا</a:t>
            </a:r>
            <a:r>
              <a:rPr lang="ar-JO" sz="3600" dirty="0">
                <a:effectLst>
                  <a:glow rad="127000">
                    <a:schemeClr val="tx1"/>
                  </a:glow>
                </a:effectLst>
                <a:ea typeface="ＭＳ Ｐゴシック" charset="0"/>
              </a:rPr>
              <a:t>   والرب يسوع</a:t>
            </a:r>
            <a:r>
              <a:rPr lang="ar-JO" sz="3600" dirty="0">
                <a:solidFill>
                  <a:srgbClr val="FFFF00"/>
                </a:solidFill>
                <a:effectLst>
                  <a:glow rad="127000">
                    <a:schemeClr val="tx1"/>
                  </a:glow>
                </a:effectLst>
                <a:ea typeface="ＭＳ Ｐゴシック" charset="0"/>
              </a:rPr>
              <a:t> المسيح</a:t>
            </a:r>
            <a:endParaRPr lang="en-US" sz="3600" dirty="0">
              <a:solidFill>
                <a:srgbClr val="FFFF00"/>
              </a:solidFill>
              <a:effectLst>
                <a:glow rad="127000">
                  <a:schemeClr val="tx1"/>
                </a:glow>
              </a:effectLst>
              <a:ea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 1: 1-2</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171587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AE"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الخلاص</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15750" y="1602007"/>
            <a:ext cx="879122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AE" dirty="0"/>
              <a:t>يُدعى المخلص يسوع 13 مرة في ثلاثة إصحاحات قصيرة من 47 آية فقط (إيلويل</a:t>
            </a:r>
            <a:r>
              <a:rPr lang="en-US" dirty="0"/>
              <a:t> </a:t>
            </a:r>
            <a:r>
              <a:rPr lang="ar-AE" dirty="0"/>
              <a:t>و</a:t>
            </a:r>
            <a:r>
              <a:rPr lang="en-US" dirty="0"/>
              <a:t> </a:t>
            </a:r>
            <a:r>
              <a:rPr lang="ar-AE" dirty="0"/>
              <a:t>ياربرو</a:t>
            </a:r>
            <a:r>
              <a:rPr lang="en-US" dirty="0"/>
              <a:t>، </a:t>
            </a:r>
            <a:r>
              <a:rPr lang="ar-AE" dirty="0"/>
              <a:t>مواجهة العهد الجديد، 332) حيث ينقذ خلاصه من الخطيئة (1: 1 ، 8) أيضًا من الدينونة</a:t>
            </a:r>
            <a:br>
              <a:rPr lang="en-US" dirty="0"/>
            </a:br>
            <a:r>
              <a:rPr lang="ar-AE" dirty="0"/>
              <a:t> (1: 7) -8 ؛ 2: 8).</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C1B269F5-C1B7-BD47-B38A-24705562157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02644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9784"/>
            <a:ext cx="9144000" cy="6464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835052"/>
            <a:ext cx="5999411" cy="3151212"/>
          </a:xfrm>
          <a:effectLst>
            <a:outerShdw blurRad="63500" dist="35921" dir="2700000" algn="ctr" rotWithShape="0">
              <a:schemeClr val="tx2">
                <a:alpha val="74998"/>
              </a:schemeClr>
            </a:outerShdw>
          </a:effectLst>
        </p:spPr>
        <p:txBody>
          <a:bodyPr anchor="t"/>
          <a:lstStyle/>
          <a:p>
            <a:pPr>
              <a:defRPr/>
            </a:pP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من خلال النظر إلى ربنا السامي يسوع المسيح ندرك أنه لا ينظر بعيداً عنا في رضا عن النفس لكنه ينظر إلينا بتحنن</a:t>
            </a:r>
            <a:r>
              <a:rPr lang="en-US" sz="32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4</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5894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19" y="141090"/>
            <a:ext cx="8788722" cy="6510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8895" y="3507105"/>
            <a:ext cx="9144000" cy="2600093"/>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rPr>
              <a:t>أرفع عيني إلى الجبال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من حيث يأتي عوني</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معونتي من عند الرب</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صانع السماوات والأرض</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مز 121: 1-2</a:t>
            </a:r>
            <a:r>
              <a:rPr lang="en-US" sz="32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4</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858252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
            <a:ext cx="4595938" cy="6118166"/>
          </a:xfrm>
          <a:solidFill>
            <a:srgbClr val="000000"/>
          </a:solidFill>
          <a:effectLst>
            <a:outerShdw blurRad="63500" dist="35921" dir="2700000" algn="ctr" rotWithShape="0">
              <a:schemeClr val="tx2">
                <a:alpha val="74998"/>
              </a:schemeClr>
            </a:outerShdw>
          </a:effectLst>
        </p:spPr>
        <p:txBody>
          <a:bodyPr anchor="ctr"/>
          <a:lstStyle/>
          <a:p>
            <a:pPr>
              <a:defRPr/>
            </a:pPr>
            <a:r>
              <a:rPr lang="ar-JO" sz="3600" dirty="0"/>
              <a:t>هل تنظر إلى القمم عندما تكون في الوديان؟ أم أنك ممتلئ بالوديان لدرجة أنك نسيت أن الجبال موجودة هناك؟ الأشخاص الذين يفشلون بالتأكيد يفعلون ذلك عادة لأنهم يفشلون في رؤية الرب في وسط كل هذا</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4</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104902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0291" b="14533"/>
          <a:stretch/>
        </p:blipFill>
        <p:spPr>
          <a:xfrm>
            <a:off x="0" y="2384612"/>
            <a:ext cx="9144000" cy="44733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517788"/>
          </a:xfrm>
          <a:effectLst>
            <a:outerShdw blurRad="63500" dist="35921" dir="2700000" algn="ctr" rotWithShape="0">
              <a:schemeClr val="tx2">
                <a:alpha val="74998"/>
              </a:schemeClr>
            </a:outerShdw>
          </a:effectLst>
        </p:spPr>
        <p:txBody>
          <a:bodyPr anchor="t"/>
          <a:lstStyle/>
          <a:p>
            <a:pPr>
              <a:defRPr/>
            </a:pPr>
            <a:r>
              <a:rPr lang="ar-JO" sz="3600" dirty="0"/>
              <a:t>عندما ننظر إلى الأعلى نتذكر أن الله لا يزال موجوداً ... هو ليس غائباً ... وليس بعيداً عن متناول اليد. وبعد ذلك نحصل على لمحة عن المنظور الإلهي لظروفنا - والذي لا يمكن رؤيته إلا من القمم وليس في الوديان </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6366694"/>
            <a:ext cx="9144000" cy="491305"/>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تشارلز ر. سويندول، المسيحية الصامدة، 4</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25915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pic>
        <p:nvPicPr>
          <p:cNvPr id="3" name="Picture 2"/>
          <p:cNvPicPr>
            <a:picLocks noChangeAspect="1"/>
          </p:cNvPicPr>
          <p:nvPr/>
        </p:nvPicPr>
        <p:blipFill rotWithShape="1">
          <a:blip r:embed="rId3"/>
          <a:srcRect r="1661"/>
          <a:stretch/>
        </p:blipFill>
        <p:spPr>
          <a:xfrm>
            <a:off x="-40316" y="859195"/>
            <a:ext cx="9144000" cy="5328625"/>
          </a:xfrm>
          <a:prstGeom prst="rect">
            <a:avLst/>
          </a:prstGeom>
        </p:spPr>
      </p:pic>
      <p:sp>
        <p:nvSpPr>
          <p:cNvPr id="900098" name="Rectangle 2"/>
          <p:cNvSpPr>
            <a:spLocks noGrp="1" noChangeArrowheads="1"/>
          </p:cNvSpPr>
          <p:nvPr>
            <p:ph type="ctrTitle"/>
          </p:nvPr>
        </p:nvSpPr>
        <p:spPr>
          <a:xfrm>
            <a:off x="2514571" y="1661245"/>
            <a:ext cx="6589114" cy="1447398"/>
          </a:xfrm>
          <a:solidFill>
            <a:schemeClr val="tx1"/>
          </a:solid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رؤية الحياة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من منظور الله</a:t>
            </a:r>
            <a:endParaRPr lang="en-US"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AE9508C5-B5DD-CD4B-A2D3-A2F6AE15DAAC}"/>
              </a:ext>
            </a:extLst>
          </p:cNvPr>
          <p:cNvSpPr txBox="1">
            <a:spLocks noChangeArrowheads="1"/>
          </p:cNvSpPr>
          <p:nvPr/>
        </p:nvSpPr>
        <p:spPr bwMode="auto">
          <a:xfrm>
            <a:off x="2514570" y="3046651"/>
            <a:ext cx="6624971" cy="1013905"/>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يمكن أن تكون خبرة حياتك مختلفة</a:t>
            </a:r>
          </a:p>
          <a:p>
            <a:pPr defTabSz="914400">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عندما تنظر إليها من منظور الله</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255972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p:spPr>
        <p:txBody>
          <a:bodyPr anchor="ctr"/>
          <a:lstStyle/>
          <a:p>
            <a:pPr>
              <a:defRPr/>
            </a:pPr>
            <a:r>
              <a:rPr lang="ar-JO" sz="4800" dirty="0"/>
              <a:t>كم منا يلاحظ عندما يقع الآخرون في دوامة؟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30928554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657128"/>
          </a:xfrm>
          <a:effectLst>
            <a:outerShdw blurRad="63500" dist="35921" dir="2700000" algn="ctr" rotWithShape="0">
              <a:schemeClr val="tx2">
                <a:alpha val="74998"/>
              </a:schemeClr>
            </a:outerShdw>
          </a:effectLst>
        </p:spPr>
        <p:txBody>
          <a:bodyPr anchor="t"/>
          <a:lstStyle/>
          <a:p>
            <a:pPr>
              <a:defRPr/>
            </a:pPr>
            <a:r>
              <a:rPr lang="ar-JO" sz="6000" dirty="0">
                <a:effectLst>
                  <a:glow rad="127000">
                    <a:schemeClr val="tx1"/>
                  </a:glow>
                </a:effectLst>
                <a:ea typeface="ＭＳ Ｐゴシック" charset="0"/>
              </a:rPr>
              <a:t>كيفية تثبيت الآخرين</a:t>
            </a:r>
            <a:br>
              <a:rPr lang="en-US" sz="4800" dirty="0">
                <a:effectLst>
                  <a:glow rad="127000">
                    <a:schemeClr val="tx1"/>
                  </a:glow>
                </a:effectLst>
                <a:ea typeface="ＭＳ Ｐゴシック" charset="0"/>
              </a:rPr>
            </a:br>
            <a:r>
              <a:rPr lang="ar-SA" sz="4000" dirty="0">
                <a:effectLst>
                  <a:glow rad="127000">
                    <a:schemeClr val="tx1"/>
                  </a:glow>
                </a:effectLst>
                <a:ea typeface="ＭＳ Ｐゴシック" charset="0"/>
              </a:rPr>
              <a:t>2 تسالونيك</a:t>
            </a:r>
            <a:r>
              <a:rPr lang="ar-JO" sz="4000" dirty="0">
                <a:effectLst>
                  <a:glow rad="127000">
                    <a:schemeClr val="tx1"/>
                  </a:glow>
                </a:effectLst>
                <a:ea typeface="ＭＳ Ｐゴシック" charset="0"/>
              </a:rPr>
              <a:t>ي 1: 1-4</a:t>
            </a:r>
            <a:endParaRPr lang="en-US" sz="40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 y="1686597"/>
            <a:ext cx="9193605" cy="5171403"/>
          </a:xfrm>
          <a:prstGeom prst="rect">
            <a:avLst/>
          </a:prstGeom>
        </p:spPr>
      </p:pic>
      <p:sp>
        <p:nvSpPr>
          <p:cNvPr id="5" name="Text Box 19">
            <a:extLst>
              <a:ext uri="{FF2B5EF4-FFF2-40B4-BE49-F238E27FC236}">
                <a16:creationId xmlns:a16="http://schemas.microsoft.com/office/drawing/2014/main" id="{A28259D5-F2F6-B24C-AA21-02226A087374}"/>
              </a:ext>
            </a:extLst>
          </p:cNvPr>
          <p:cNvSpPr txBox="1">
            <a:spLocks noChangeArrowheads="1"/>
          </p:cNvSpPr>
          <p:nvPr/>
        </p:nvSpPr>
        <p:spPr bwMode="auto">
          <a:xfrm rot="-660557">
            <a:off x="613118" y="4772262"/>
            <a:ext cx="8167931" cy="7080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Char char="•"/>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نستطيع تثبيت الآخرين بثلاث طرق</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314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p:spPr>
        <p:txBody>
          <a:bodyPr anchor="t"/>
          <a:lstStyle/>
          <a:p>
            <a:pPr marL="725488" indent="-725488">
              <a:defRPr/>
            </a:pPr>
            <a:r>
              <a:rPr lang="ar-JO" sz="5400" dirty="0">
                <a:effectLst>
                  <a:glow rad="127000">
                    <a:schemeClr val="tx1"/>
                  </a:glow>
                </a:effectLst>
                <a:ea typeface="ＭＳ Ｐゴシック" charset="0"/>
              </a:rPr>
              <a:t>شاهد وجهة نظر </a:t>
            </a:r>
            <a:r>
              <a:rPr lang="ar-JO" sz="7200" dirty="0">
                <a:solidFill>
                  <a:srgbClr val="FFFF00"/>
                </a:solidFill>
                <a:effectLst>
                  <a:glow rad="127000">
                    <a:schemeClr val="tx1"/>
                  </a:glow>
                </a:effectLst>
                <a:ea typeface="ＭＳ Ｐゴシック" charset="0"/>
              </a:rPr>
              <a:t>الله</a:t>
            </a:r>
            <a:r>
              <a:rPr lang="ar-JO" sz="5400" dirty="0">
                <a:effectLst>
                  <a:glow rad="127000">
                    <a:schemeClr val="tx1"/>
                  </a:glow>
                </a:effectLst>
                <a:ea typeface="ＭＳ Ｐゴシック" charset="0"/>
              </a:rPr>
              <a:t> في التجارب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(1: 1-2)</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16466231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بولس وسلوانس وتيموثاوس إلى كنيسة التسالونيكيين في الله </a:t>
            </a:r>
            <a:r>
              <a:rPr lang="ar-JO" sz="3600" dirty="0">
                <a:solidFill>
                  <a:srgbClr val="FFFF00"/>
                </a:solidFill>
                <a:effectLst>
                  <a:glow rad="127000">
                    <a:schemeClr val="tx1"/>
                  </a:glow>
                </a:effectLst>
                <a:ea typeface="ＭＳ Ｐゴシック" charset="0"/>
              </a:rPr>
              <a:t>أبينا</a:t>
            </a:r>
            <a:r>
              <a:rPr lang="ar-JO" sz="3600" dirty="0">
                <a:effectLst>
                  <a:glow rad="127000">
                    <a:schemeClr val="tx1"/>
                  </a:glow>
                </a:effectLst>
                <a:ea typeface="ＭＳ Ｐゴシック" charset="0"/>
              </a:rPr>
              <a:t> والرب </a:t>
            </a:r>
            <a:r>
              <a:rPr lang="ar-JO" sz="3600" dirty="0">
                <a:solidFill>
                  <a:srgbClr val="FFFF00"/>
                </a:solidFill>
                <a:effectLst>
                  <a:glow rad="127000">
                    <a:schemeClr val="tx1"/>
                  </a:glow>
                </a:effectLst>
                <a:ea typeface="ＭＳ Ｐゴシック" charset="0"/>
              </a:rPr>
              <a:t>يسوع</a:t>
            </a:r>
            <a:r>
              <a:rPr lang="ar-JO" sz="3600" dirty="0">
                <a:effectLst>
                  <a:glow rad="127000">
                    <a:schemeClr val="tx1"/>
                  </a:glow>
                </a:effectLst>
                <a:ea typeface="ＭＳ Ｐゴシック" charset="0"/>
              </a:rPr>
              <a:t> المسيح نعمة لكم وسلام من الله </a:t>
            </a:r>
            <a:r>
              <a:rPr lang="ar-JO" sz="3600" dirty="0">
                <a:solidFill>
                  <a:srgbClr val="FFFF00"/>
                </a:solidFill>
                <a:effectLst>
                  <a:glow rad="127000">
                    <a:schemeClr val="tx1"/>
                  </a:glow>
                </a:effectLst>
                <a:ea typeface="ＭＳ Ｐゴシック" charset="0"/>
              </a:rPr>
              <a:t>أبينا</a:t>
            </a:r>
            <a:r>
              <a:rPr lang="ar-JO" sz="3600" dirty="0">
                <a:effectLst>
                  <a:glow rad="127000">
                    <a:schemeClr val="tx1"/>
                  </a:glow>
                </a:effectLst>
                <a:ea typeface="ＭＳ Ｐゴシック" charset="0"/>
              </a:rPr>
              <a:t> والرب يسوع</a:t>
            </a:r>
            <a:r>
              <a:rPr lang="ar-JO" sz="3600" dirty="0">
                <a:solidFill>
                  <a:srgbClr val="FFFF00"/>
                </a:solidFill>
                <a:effectLst>
                  <a:glow rad="127000">
                    <a:schemeClr val="tx1"/>
                  </a:glow>
                </a:effectLst>
                <a:ea typeface="ＭＳ Ｐゴシック" charset="0"/>
              </a:rPr>
              <a:t> المسيح</a:t>
            </a:r>
            <a:endParaRPr lang="en-US" sz="3600" dirty="0">
              <a:solidFill>
                <a:srgbClr val="FFFF00"/>
              </a:solidFill>
              <a:effectLst>
                <a:glow rad="127000">
                  <a:schemeClr val="tx1"/>
                </a:glow>
              </a:effectLst>
              <a:ea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تسالونيكي 1: 1-2</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239317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i="0" dirty="0">
                          <a:solidFill>
                            <a:srgbClr val="FFFFFF"/>
                          </a:solidFill>
                          <a:effectLst/>
                          <a:latin typeface="Arial" panose="020B0604020202020204" pitchFamily="34" charset="0"/>
                          <a:ea typeface="Times New Roman"/>
                          <a:cs typeface="Arial" panose="020B0604020202020204" pitchFamily="34" charset="0"/>
                        </a:rPr>
                        <a:t>Focus on God in the Thessalonian Epistles</a:t>
                      </a:r>
                      <a:endParaRPr lang="en-US" sz="4400" b="1" i="0" dirty="0">
                        <a:effectLst/>
                        <a:latin typeface="Arial" panose="020B0604020202020204" pitchFamily="34" charset="0"/>
                        <a:ea typeface="Times New Roman"/>
                        <a:cs typeface="Arial" panose="020B0604020202020204" pitchFamily="34" charset="0"/>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محموع الأعداد</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الله</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يسوع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الرب</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المسيح</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89</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36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86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 تس</a:t>
                      </a:r>
                    </a:p>
                    <a:p>
                      <a:pPr algn="ctr">
                        <a:spcAft>
                          <a:spcPts val="0"/>
                        </a:spcAft>
                        <a:tabLst>
                          <a:tab pos="457200" algn="l"/>
                        </a:tabLst>
                      </a:pPr>
                      <a:r>
                        <a:rPr lang="en-US" sz="2400" b="1" i="0" dirty="0">
                          <a:effectLst/>
                          <a:latin typeface="Arial" panose="020B0604020202020204" pitchFamily="34" charset="0"/>
                          <a:ea typeface="Times New Roman"/>
                          <a:cs typeface="Arial" panose="020B0604020202020204" pitchFamily="34" charset="0"/>
                        </a:rPr>
                        <a:t>(</a:t>
                      </a:r>
                      <a:r>
                        <a:rPr lang="ar-JO" sz="2400" b="1" i="0" dirty="0">
                          <a:effectLst/>
                          <a:latin typeface="Arial" panose="020B0604020202020204" pitchFamily="34" charset="0"/>
                          <a:ea typeface="Times New Roman"/>
                          <a:cs typeface="Arial" panose="020B0604020202020204" pitchFamily="34" charset="0"/>
                        </a:rPr>
                        <a:t>47</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18</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22</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63</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المجموع</a:t>
                      </a: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136</a:t>
                      </a:r>
                      <a:r>
                        <a:rPr lang="en-US" sz="2400" b="1" i="0" dirty="0">
                          <a:effectLst/>
                          <a:latin typeface="Arial" panose="020B0604020202020204" pitchFamily="34" charset="0"/>
                          <a:ea typeface="Times New Roman"/>
                          <a:cs typeface="Arial" panose="020B0604020202020204" pitchFamily="34" charset="0"/>
                        </a:rPr>
                        <a:t>)</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54</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46</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20</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tc>
                  <a:txBody>
                    <a:bodyPr/>
                    <a:lstStyle/>
                    <a:p>
                      <a:pPr algn="ctr">
                        <a:spcAft>
                          <a:spcPts val="0"/>
                        </a:spcAft>
                        <a:tabLst>
                          <a:tab pos="457200" algn="l"/>
                        </a:tabLst>
                      </a:pPr>
                      <a:r>
                        <a:rPr lang="ar-JO" sz="2400" b="1" i="0" dirty="0">
                          <a:effectLst/>
                          <a:latin typeface="Arial" panose="020B0604020202020204" pitchFamily="34" charset="0"/>
                          <a:ea typeface="Times New Roman"/>
                          <a:cs typeface="Arial" panose="020B0604020202020204" pitchFamily="34" charset="0"/>
                        </a:rPr>
                        <a:t>149</a:t>
                      </a:r>
                      <a:endParaRPr lang="en-US" sz="3600" b="1" i="0" dirty="0">
                        <a:effectLst/>
                        <a:latin typeface="Arial" panose="020B0604020202020204" pitchFamily="34" charset="0"/>
                        <a:ea typeface="Times New Roman"/>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117475"/>
            <a:ext cx="9144000" cy="1752622"/>
          </a:xfrm>
          <a:solidFill>
            <a:srgbClr val="660066"/>
          </a:solidFill>
        </p:spPr>
        <p:txBody>
          <a:bodyPr/>
          <a:lstStyle/>
          <a:p>
            <a:r>
              <a:rPr lang="ar-JO" sz="3200" dirty="0"/>
              <a:t>نصيحة بولس للتسالونيكيين المضطربين</a:t>
            </a:r>
            <a:br>
              <a:rPr lang="ar-JO" sz="3200" dirty="0"/>
            </a:br>
            <a:r>
              <a:rPr lang="ar-JO" dirty="0"/>
              <a:t>التركيز على الله</a:t>
            </a:r>
            <a:br>
              <a:rPr lang="ar-JO" dirty="0"/>
            </a:br>
            <a:r>
              <a:rPr lang="ar-JO" sz="3200" dirty="0"/>
              <a:t>التركيز على الله في رسائل تسالونيكي</a:t>
            </a:r>
            <a:endParaRPr lang="en-US" sz="3200" dirty="0"/>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215</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عدد مرات ورود الكلمة اليونانية من إيويل وياربروغ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المقابلة مع العهد الجديد، 332</a:t>
            </a:r>
            <a:r>
              <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a:t>
            </a:r>
          </a:p>
        </p:txBody>
      </p:sp>
      <p:sp>
        <p:nvSpPr>
          <p:cNvPr id="6" name="Oval 5">
            <a:extLst>
              <a:ext uri="{FF2B5EF4-FFF2-40B4-BE49-F238E27FC236}">
                <a16:creationId xmlns:a16="http://schemas.microsoft.com/office/drawing/2014/main" id="{586D8EA0-1DA4-B745-8456-74489BBEDCB1}"/>
              </a:ext>
            </a:extLst>
          </p:cNvPr>
          <p:cNvSpPr/>
          <p:nvPr/>
        </p:nvSpPr>
        <p:spPr bwMode="auto">
          <a:xfrm>
            <a:off x="96819" y="490883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a:extLst>
              <a:ext uri="{FF2B5EF4-FFF2-40B4-BE49-F238E27FC236}">
                <a16:creationId xmlns:a16="http://schemas.microsoft.com/office/drawing/2014/main" id="{A99ED859-5E92-C64E-A43D-3DF95459DB88}"/>
              </a:ext>
            </a:extLst>
          </p:cNvPr>
          <p:cNvSpPr/>
          <p:nvPr/>
        </p:nvSpPr>
        <p:spPr bwMode="auto">
          <a:xfrm>
            <a:off x="7756264" y="4865806"/>
            <a:ext cx="1333948" cy="118334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86365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ar-AE"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 </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AE"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 الإله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R="0" lvl="0" indent="0" algn="ctr" eaLnBrk="0" fontAlgn="base" hangingPunct="0">
              <a:lnSpc>
                <a:spcPct val="100000"/>
              </a:lnSpc>
              <a:spcBef>
                <a:spcPct val="0"/>
              </a:spcBef>
              <a:spcAft>
                <a:spcPct val="0"/>
              </a:spcAft>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AE" dirty="0"/>
              <a:t>يُدعى سيدنا الرب 22 مرة في ثلاثة إصحاحات قصيرة من 47 آية فقط </a:t>
            </a:r>
            <a:r>
              <a:rPr lang="ar-JO" dirty="0"/>
              <a:t>(</a:t>
            </a:r>
            <a:r>
              <a:rPr lang="ar-AE" dirty="0"/>
              <a:t>إيلويل و ياربرو</a:t>
            </a:r>
            <a:r>
              <a:rPr lang="en-US" dirty="0"/>
              <a:t>، </a:t>
            </a:r>
            <a:r>
              <a:rPr lang="ar-AE" dirty="0"/>
              <a:t>مواجهة العهد الجديد، 332) مؤكدين سُلطتهِ / قوتهِ (1: 7 ؛ 2: 8) وألوهيتهِ كما هو متساوٍ مع الآب (1</a:t>
            </a:r>
            <a:r>
              <a:rPr lang="ar-JO" dirty="0"/>
              <a:t> </a:t>
            </a:r>
            <a:r>
              <a:rPr lang="ar-AE" dirty="0"/>
              <a:t>:12).</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B2BBC232-77F8-FA4C-8207-C611581843B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a:t>
            </a:r>
            <a:r>
              <a:rPr kumimoji="0" lang="ar-SA"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تسالونيكي</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7633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792480"/>
            <a:ext cx="9144000" cy="6065520"/>
          </a:xfrm>
          <a:prstGeom prst="rect">
            <a:avLst/>
          </a:prstGeom>
        </p:spPr>
      </p:pic>
      <p:sp>
        <p:nvSpPr>
          <p:cNvPr id="900098" name="Rectangle 2"/>
          <p:cNvSpPr>
            <a:spLocks noGrp="1" noChangeArrowheads="1"/>
          </p:cNvSpPr>
          <p:nvPr>
            <p:ph type="ctrTitle"/>
          </p:nvPr>
        </p:nvSpPr>
        <p:spPr>
          <a:xfrm>
            <a:off x="0" y="49783"/>
            <a:ext cx="9144000" cy="1441743"/>
          </a:xfrm>
          <a:solidFill>
            <a:schemeClr val="tx1"/>
          </a:solidFill>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نحتاج أيضاً لمساعدة الآخرين أن يركزوا على الرب وسط صعوباتهم</a:t>
            </a:r>
            <a:r>
              <a:rPr lang="en-US" sz="4000" dirty="0">
                <a:effectLst>
                  <a:glow rad="127000">
                    <a:schemeClr val="tx1"/>
                  </a:glow>
                </a:effectLst>
                <a:ea typeface="ＭＳ Ｐゴシック" charset="0"/>
              </a:rPr>
              <a:t> </a:t>
            </a:r>
          </a:p>
        </p:txBody>
      </p:sp>
    </p:spTree>
    <p:extLst>
      <p:ext uri="{BB962C8B-B14F-4D97-AF65-F5344CB8AC3E}">
        <p14:creationId xmlns:p14="http://schemas.microsoft.com/office/powerpoint/2010/main" val="377230925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201478" y="4043012"/>
            <a:ext cx="3750590" cy="807957"/>
          </a:xfrm>
          <a:solidFill>
            <a:schemeClr val="tx1"/>
          </a:solidFill>
        </p:spPr>
        <p:txBody>
          <a:bodyPr/>
          <a:lstStyle/>
          <a:p>
            <a:r>
              <a:rPr lang="ar-SA" sz="3200" dirty="0"/>
              <a:t>رومية ٨ : ٢٨</a:t>
            </a:r>
            <a:endParaRPr lang="en-US" sz="3200" dirty="0"/>
          </a:p>
        </p:txBody>
      </p:sp>
      <p:sp>
        <p:nvSpPr>
          <p:cNvPr id="4" name="Title 1">
            <a:extLst>
              <a:ext uri="{FF2B5EF4-FFF2-40B4-BE49-F238E27FC236}">
                <a16:creationId xmlns:a16="http://schemas.microsoft.com/office/drawing/2014/main" id="{AA482AC1-B38B-1AAA-22E4-50D462702AE5}"/>
              </a:ext>
            </a:extLst>
          </p:cNvPr>
          <p:cNvSpPr txBox="1">
            <a:spLocks/>
          </p:cNvSpPr>
          <p:nvPr/>
        </p:nvSpPr>
        <p:spPr bwMode="auto">
          <a:xfrm>
            <a:off x="201478" y="1270861"/>
            <a:ext cx="8818536" cy="277215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ctr"/>
            <a:r>
              <a:rPr lang="ar-SA" sz="4000" b="1" dirty="0">
                <a:solidFill>
                  <a:schemeClr val="bg1"/>
                </a:solidFill>
                <a:latin typeface="Arial" panose="020B0604020202020204" pitchFamily="34" charset="0"/>
                <a:cs typeface="Arial" panose="020B0604020202020204" pitchFamily="34" charset="0"/>
              </a:rPr>
              <a:t>وَنَحْنُ نَعْلَمُ أَنَّ كُلَّ الأَشْيَاءِ تَعْمَلُ مَعاً لِلْخَيْرِ لِلَّذِينَ يُحِبُّونَ اللهَ الَّذِينَ هُمْ مَدْعُوُّونَ حَسَبَ قَصْدِهِ.</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415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فولتير (1694-1778)</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4636" y="977900"/>
            <a:ext cx="9139476" cy="5129298"/>
          </a:xfrm>
          <a:prstGeom prst="rect">
            <a:avLst/>
          </a:prstGeom>
        </p:spPr>
      </p:pic>
      <p:pic>
        <p:nvPicPr>
          <p:cNvPr id="3" name="Picture 2"/>
          <p:cNvPicPr>
            <a:picLocks noChangeAspect="1"/>
          </p:cNvPicPr>
          <p:nvPr/>
        </p:nvPicPr>
        <p:blipFill>
          <a:blip r:embed="rId4"/>
          <a:stretch>
            <a:fillRect/>
          </a:stretch>
        </p:blipFill>
        <p:spPr>
          <a:xfrm rot="20514466">
            <a:off x="798599" y="1432077"/>
            <a:ext cx="2794000" cy="5588000"/>
          </a:xfrm>
          <a:prstGeom prst="rect">
            <a:avLst/>
          </a:prstGeom>
        </p:spPr>
      </p:pic>
    </p:spTree>
    <p:extLst>
      <p:ext uri="{BB962C8B-B14F-4D97-AF65-F5344CB8AC3E}">
        <p14:creationId xmlns:p14="http://schemas.microsoft.com/office/powerpoint/2010/main" val="1390627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53246" y="49784"/>
            <a:ext cx="4690753"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د. بانغ لوس</a:t>
            </a:r>
            <a:endParaRPr lang="en-US" sz="48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0"/>
            <a:ext cx="4453247" cy="6858000"/>
          </a:xfrm>
          <a:prstGeom prst="rect">
            <a:avLst/>
          </a:prstGeom>
        </p:spPr>
      </p:pic>
      <p:pic>
        <p:nvPicPr>
          <p:cNvPr id="7" name="Picture 6"/>
          <p:cNvPicPr>
            <a:picLocks noChangeAspect="1"/>
          </p:cNvPicPr>
          <p:nvPr/>
        </p:nvPicPr>
        <p:blipFill>
          <a:blip r:embed="rId4"/>
          <a:stretch>
            <a:fillRect/>
          </a:stretch>
        </p:blipFill>
        <p:spPr>
          <a:xfrm>
            <a:off x="3723685" y="1136383"/>
            <a:ext cx="5226297" cy="4505428"/>
          </a:xfrm>
          <a:prstGeom prst="rect">
            <a:avLst/>
          </a:prstGeom>
        </p:spPr>
      </p:pic>
      <p:grpSp>
        <p:nvGrpSpPr>
          <p:cNvPr id="9" name="Group 8"/>
          <p:cNvGrpSpPr/>
          <p:nvPr/>
        </p:nvGrpSpPr>
        <p:grpSpPr>
          <a:xfrm>
            <a:off x="2568957" y="3857580"/>
            <a:ext cx="4491727" cy="2603265"/>
            <a:chOff x="2568957" y="3857580"/>
            <a:chExt cx="4491727" cy="2603265"/>
          </a:xfrm>
        </p:grpSpPr>
        <p:sp>
          <p:nvSpPr>
            <p:cNvPr id="8" name="Rectangular Callout 7"/>
            <p:cNvSpPr/>
            <p:nvPr/>
          </p:nvSpPr>
          <p:spPr bwMode="auto">
            <a:xfrm rot="11750463">
              <a:off x="2730925" y="3884710"/>
              <a:ext cx="4286782" cy="2434435"/>
            </a:xfrm>
            <a:prstGeom prst="wedgeRectCallout">
              <a:avLst>
                <a:gd name="adj1" fmla="val -20846"/>
                <a:gd name="adj2" fmla="val 74555"/>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128"/>
                <a:cs typeface="ＭＳ Ｐゴシック" charset="-128"/>
              </a:endParaRPr>
            </a:p>
          </p:txBody>
        </p:sp>
        <p:sp>
          <p:nvSpPr>
            <p:cNvPr id="10" name="Rectangle 2"/>
            <p:cNvSpPr txBox="1">
              <a:spLocks noChangeArrowheads="1"/>
            </p:cNvSpPr>
            <p:nvPr/>
          </p:nvSpPr>
          <p:spPr bwMode="auto">
            <a:xfrm rot="1036922">
              <a:off x="2568957" y="3857580"/>
              <a:ext cx="4491727" cy="26032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حسناً، كل الأشياء تعمل للخير</a:t>
              </a:r>
              <a:endParaRPr kumimoji="0" lang="en-US" sz="48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898306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25" y="5668505"/>
            <a:ext cx="9070975" cy="1143000"/>
          </a:xfrm>
        </p:spPr>
        <p:txBody>
          <a:bodyPr/>
          <a:lstStyle/>
          <a:p>
            <a:pPr rtl="1"/>
            <a:r>
              <a:rPr lang="ar-SA" dirty="0"/>
              <a:t>رومية ٨ : ٢٨</a:t>
            </a:r>
          </a:p>
        </p:txBody>
      </p:sp>
      <p:sp>
        <p:nvSpPr>
          <p:cNvPr id="5" name="TextBox 4">
            <a:extLst>
              <a:ext uri="{FF2B5EF4-FFF2-40B4-BE49-F238E27FC236}">
                <a16:creationId xmlns:a16="http://schemas.microsoft.com/office/drawing/2014/main" id="{96437EFB-3D76-7179-C0F8-49D24EEFFE50}"/>
              </a:ext>
            </a:extLst>
          </p:cNvPr>
          <p:cNvSpPr txBox="1"/>
          <p:nvPr/>
        </p:nvSpPr>
        <p:spPr>
          <a:xfrm>
            <a:off x="619932" y="1844298"/>
            <a:ext cx="7904136" cy="2585323"/>
          </a:xfrm>
          <a:prstGeom prst="rect">
            <a:avLst/>
          </a:prstGeom>
          <a:solidFill>
            <a:schemeClr val="accent1">
              <a:lumMod val="50000"/>
            </a:schemeClr>
          </a:solidFill>
        </p:spPr>
        <p:txBody>
          <a:bodyPr wrap="square">
            <a:spAutoFit/>
          </a:bodyPr>
          <a:lstStyle/>
          <a:p>
            <a:pPr algn="ctr"/>
            <a:r>
              <a:rPr lang="ar-SA" sz="5400" b="1" dirty="0">
                <a:solidFill>
                  <a:schemeClr val="bg1"/>
                </a:solidFill>
                <a:latin typeface="Arial" panose="020B0604020202020204" pitchFamily="34" charset="0"/>
                <a:cs typeface="Arial" panose="020B0604020202020204" pitchFamily="34" charset="0"/>
              </a:rPr>
              <a:t>وَنَحْنُ نَعْلَمُ أَنَّ كُلَّ الأَشْيَاءِ تَعْمَلُ مَعاً لِلْخَيْرِ لِلَّذِينَ يُحِبُّونَ اللهَ الَّذِينَ هُمْ مَدْعُوُّونَ حَسَبَ قَصْدِهِ.</a:t>
            </a:r>
            <a:endParaRPr lang="en-US" sz="5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2665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r>
              <a:rPr lang="ar-JO" dirty="0">
                <a:cs typeface="Arial" panose="020B0604020202020204" pitchFamily="34" charset="0"/>
              </a:rPr>
              <a:t>رومية 8: 28</a:t>
            </a:r>
            <a:endParaRPr lang="en-US" dirty="0">
              <a:cs typeface="Arial" panose="020B0604020202020204" pitchFamily="34" charset="0"/>
            </a:endParaRPr>
          </a:p>
        </p:txBody>
      </p:sp>
      <p:sp>
        <p:nvSpPr>
          <p:cNvPr id="3" name="Title 1"/>
          <p:cNvSpPr txBox="1">
            <a:spLocks/>
          </p:cNvSpPr>
          <p:nvPr/>
        </p:nvSpPr>
        <p:spPr bwMode="auto">
          <a:xfrm>
            <a:off x="0" y="1844824"/>
            <a:ext cx="9144000" cy="33123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ونحن نعلم أن كل الأشياء</a:t>
            </a:r>
            <a:b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5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تعمل معاً للخير</a:t>
            </a:r>
            <a:endPar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للذين </a:t>
            </a:r>
            <a:r>
              <a:rPr lang="ar-JO" sz="3600" b="1" dirty="0">
                <a:solidFill>
                  <a:srgbClr val="FFFF00"/>
                </a:solidFill>
                <a:latin typeface="Arial" panose="020B0604020202020204" pitchFamily="34" charset="0"/>
                <a:cs typeface="Arial" panose="020B0604020202020204" pitchFamily="34" charset="0"/>
              </a:rPr>
              <a:t>يحبون</a:t>
            </a:r>
            <a:r>
              <a:rPr lang="ar-JO" sz="3600" b="1" dirty="0">
                <a:solidFill>
                  <a:srgbClr val="FFFFFF"/>
                </a:solidFill>
                <a:latin typeface="Arial" panose="020B0604020202020204" pitchFamily="34" charset="0"/>
                <a:cs typeface="Arial" panose="020B0604020202020204" pitchFamily="34" charset="0"/>
              </a:rPr>
              <a:t> الله</a:t>
            </a:r>
            <a: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endPar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الذين هم </a:t>
            </a:r>
            <a:r>
              <a:rPr kumimoji="0" lang="ar-JO" sz="36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مدعوون</a:t>
            </a:r>
            <a:br>
              <a:rPr kumimoji="0" lang="en-S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بحسب قصده</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 name="Oval 3"/>
          <p:cNvSpPr/>
          <p:nvPr/>
        </p:nvSpPr>
        <p:spPr bwMode="auto">
          <a:xfrm>
            <a:off x="290258" y="3861048"/>
            <a:ext cx="8746238" cy="652255"/>
          </a:xfrm>
          <a:prstGeom prst="ellipse">
            <a:avLst/>
          </a:prstGeom>
          <a:noFill/>
          <a:ln w="38100" cap="flat" cmpd="sng" algn="ctr">
            <a:solidFill>
              <a:srgbClr val="FFFF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853856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6226"/>
            <a:ext cx="9144000" cy="6081774"/>
          </a:xfrm>
          <a:prstGeom prst="rect">
            <a:avLst/>
          </a:prstGeom>
        </p:spPr>
      </p:pic>
      <p:sp>
        <p:nvSpPr>
          <p:cNvPr id="900098" name="Rectangle 2"/>
          <p:cNvSpPr>
            <a:spLocks noGrp="1" noChangeArrowheads="1"/>
          </p:cNvSpPr>
          <p:nvPr>
            <p:ph type="ctrTitle"/>
          </p:nvPr>
        </p:nvSpPr>
        <p:spPr>
          <a:xfrm>
            <a:off x="0" y="10292"/>
            <a:ext cx="9144000" cy="715313"/>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حول الآخرين إلى الرب</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4575358"/>
            <a:ext cx="8539271" cy="22826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بعدم قول أي شيء</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بمشاركة مرجع كتابي</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9099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pic>
        <p:nvPicPr>
          <p:cNvPr id="3" name="Picture 2" descr="Screen Shot 2016-11-05 at 8.26.3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202064"/>
          </a:xfrm>
          <a:prstGeom prst="rect">
            <a:avLst/>
          </a:prstGeom>
        </p:spPr>
      </p:pic>
    </p:spTree>
    <p:extLst>
      <p:ext uri="{BB962C8B-B14F-4D97-AF65-F5344CB8AC3E}">
        <p14:creationId xmlns:p14="http://schemas.microsoft.com/office/powerpoint/2010/main" val="141134686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85" y="49784"/>
            <a:ext cx="9077621"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solidFill>
            <a:srgbClr val="000000"/>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2741036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أولمبياد سياتل الخاص</a:t>
            </a:r>
            <a:endParaRPr lang="en-US" sz="4800" dirty="0">
              <a:effectLst>
                <a:glow rad="127000">
                  <a:schemeClr val="tx1"/>
                </a:glow>
              </a:effectLst>
              <a:ea typeface="ＭＳ Ｐゴシック" charset="0"/>
            </a:endParaRPr>
          </a:p>
        </p:txBody>
      </p:sp>
      <p:pic>
        <p:nvPicPr>
          <p:cNvPr id="2" name="Picture 1" descr="Screen Shot 2016-11-05 at 8.26.0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36383"/>
            <a:ext cx="9144000" cy="5343181"/>
          </a:xfrm>
          <a:prstGeom prst="rect">
            <a:avLst/>
          </a:prstGeom>
        </p:spPr>
      </p:pic>
    </p:spTree>
    <p:extLst>
      <p:ext uri="{BB962C8B-B14F-4D97-AF65-F5344CB8AC3E}">
        <p14:creationId xmlns:p14="http://schemas.microsoft.com/office/powerpoint/2010/main" val="3985883071"/>
      </p:ext>
    </p:extLst>
  </p:cSld>
  <p:clrMapOvr>
    <a:masterClrMapping/>
  </p:clrMapOvr>
  <p:transition/>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11319</TotalTime>
  <Words>14316</Words>
  <Application>Microsoft Macintosh PowerPoint</Application>
  <PresentationFormat>On-screen Show (4:3)</PresentationFormat>
  <Paragraphs>2074</Paragraphs>
  <Slides>255</Slides>
  <Notes>209</Notes>
  <HiddenSlides>0</HiddenSlides>
  <MMClips>0</MMClips>
  <ScaleCrop>false</ScaleCrop>
  <HeadingPairs>
    <vt:vector size="8" baseType="variant">
      <vt:variant>
        <vt:lpstr>Fonts Used</vt:lpstr>
      </vt:variant>
      <vt:variant>
        <vt:i4>24</vt:i4>
      </vt:variant>
      <vt:variant>
        <vt:lpstr>Theme</vt:lpstr>
      </vt:variant>
      <vt:variant>
        <vt:i4>52</vt:i4>
      </vt:variant>
      <vt:variant>
        <vt:lpstr>Embedded OLE Servers</vt:lpstr>
      </vt:variant>
      <vt:variant>
        <vt:i4>2</vt:i4>
      </vt:variant>
      <vt:variant>
        <vt:lpstr>Slide Titles</vt:lpstr>
      </vt:variant>
      <vt:variant>
        <vt:i4>255</vt:i4>
      </vt:variant>
    </vt:vector>
  </HeadingPairs>
  <TitlesOfParts>
    <vt:vector size="333" baseType="lpstr">
      <vt:lpstr>26</vt:lpstr>
      <vt:lpstr>BONES</vt:lpstr>
      <vt:lpstr>Matisse ITC</vt:lpstr>
      <vt:lpstr>ＭＳ Ｐゴシック</vt:lpstr>
      <vt:lpstr>Osaka</vt:lpstr>
      <vt:lpstr>宋体</vt:lpstr>
      <vt:lpstr>Times</vt:lpstr>
      <vt:lpstr>Accordance</vt:lpstr>
      <vt:lpstr>Arial</vt:lpstr>
      <vt:lpstr>Arial Black</vt:lpstr>
      <vt:lpstr>Calibri</vt:lpstr>
      <vt:lpstr>Century Gothic</vt:lpstr>
      <vt:lpstr>Comic Sans MS</vt:lpstr>
      <vt:lpstr>Courier</vt:lpstr>
      <vt:lpstr>Geneva</vt:lpstr>
      <vt:lpstr>Helvetica</vt:lpstr>
      <vt:lpstr>Impact</vt:lpstr>
      <vt:lpstr>Monotype Sorts</vt:lpstr>
      <vt:lpstr>Symbol</vt:lpstr>
      <vt:lpstr>Tahoma</vt:lpstr>
      <vt:lpstr>Times New Roman</vt:lpstr>
      <vt:lpstr>Trebuchet MS</vt:lpstr>
      <vt:lpstr>Verdana</vt:lpstr>
      <vt:lpstr>Wingdings</vt:lpstr>
      <vt:lpstr>Capsules</vt:lpstr>
      <vt:lpstr>1_Default Design</vt:lpstr>
      <vt:lpstr>Strategic</vt:lpstr>
      <vt:lpstr>3_Blank Presentation</vt:lpstr>
      <vt:lpstr>Blank Presentation</vt:lpstr>
      <vt:lpstr>2_Blank Presentation</vt:lpstr>
      <vt:lpstr>1_Orbit</vt:lpstr>
      <vt:lpstr>Orbit</vt:lpstr>
      <vt:lpstr>Default Design</vt:lpstr>
      <vt:lpstr>Refined</vt:lpstr>
      <vt:lpstr>Radar</vt:lpstr>
      <vt:lpstr>5_Blank Presentation</vt:lpstr>
      <vt:lpstr>6_Blank Presentation</vt:lpstr>
      <vt:lpstr>Bar Code</vt:lpstr>
      <vt:lpstr>Sparkles</vt:lpstr>
      <vt:lpstr>11_Blank Presentation</vt:lpstr>
      <vt:lpstr>Beam</vt:lpstr>
      <vt:lpstr>1_Design padrão</vt:lpstr>
      <vt:lpstr>Pressed Leaves</vt:lpstr>
      <vt:lpstr>Sateen</vt:lpstr>
      <vt:lpstr>Koi</vt:lpstr>
      <vt:lpstr>Earth</vt:lpstr>
      <vt:lpstr>Skyline</vt:lpstr>
      <vt:lpstr>Gleam</vt:lpstr>
      <vt:lpstr>1_Refined</vt:lpstr>
      <vt:lpstr>20_Blank Presentation</vt:lpstr>
      <vt:lpstr>5_Default Design</vt:lpstr>
      <vt:lpstr>1_Blank Presentation</vt:lpstr>
      <vt:lpstr>49_Blank Presentation</vt:lpstr>
      <vt:lpstr>1_Office Theme</vt:lpstr>
      <vt:lpstr>24_Blank Presentation</vt:lpstr>
      <vt:lpstr>untitled 1</vt:lpstr>
      <vt:lpstr>7_Default Design</vt:lpstr>
      <vt:lpstr>23_Office Theme</vt:lpstr>
      <vt:lpstr>50_Blank Presentation</vt:lpstr>
      <vt:lpstr>預設簡報設計</vt:lpstr>
      <vt:lpstr>10_Default Design</vt:lpstr>
      <vt:lpstr>7_Blank Presentation</vt:lpstr>
      <vt:lpstr>11_Default Design</vt:lpstr>
      <vt:lpstr>1_Beam</vt:lpstr>
      <vt:lpstr>6_Default Design</vt:lpstr>
      <vt:lpstr>8_Default Design</vt:lpstr>
      <vt:lpstr>10_Blank Presentation</vt:lpstr>
      <vt:lpstr>Blue Diagonal</vt:lpstr>
      <vt:lpstr>1_Strategic</vt:lpstr>
      <vt:lpstr>2_Default Design</vt:lpstr>
      <vt:lpstr>8_Blank Presentation</vt:lpstr>
      <vt:lpstr>22_Default Design</vt:lpstr>
      <vt:lpstr>4_Default Design</vt:lpstr>
      <vt:lpstr>47_Blank Presentation</vt:lpstr>
      <vt:lpstr>14_Blank Presentation</vt:lpstr>
      <vt:lpstr>9_Blank Presentation</vt:lpstr>
      <vt:lpstr>Clip</vt:lpstr>
      <vt:lpstr>Bitmap Image</vt:lpstr>
      <vt:lpstr>٢ تسالونيكي</vt:lpstr>
      <vt:lpstr>الكلمة المفتاحية</vt:lpstr>
      <vt:lpstr>الموضوع الرئيسي</vt:lpstr>
      <vt:lpstr>الآية المفتاحية</vt:lpstr>
      <vt:lpstr>الملخص والتطبيق</vt:lpstr>
      <vt:lpstr>بيان الملكوت</vt:lpstr>
      <vt:lpstr>العهد</vt:lpstr>
      <vt:lpstr>الخلاص</vt:lpstr>
      <vt:lpstr>النبوة  (الرب، الإله) </vt:lpstr>
      <vt:lpstr>Book Chart</vt:lpstr>
      <vt:lpstr>2 تسالونيكي  </vt:lpstr>
      <vt:lpstr>كن متأكداً</vt:lpstr>
      <vt:lpstr>هل التأكيد الذاتي كافي؟</vt:lpstr>
      <vt:lpstr>كيف يؤيدنا الله عندما نواجه أوقاتاً صعبة؟</vt:lpstr>
      <vt:lpstr>يؤيد الله شمولياً (الفكرة الرئيسية في 2 تسالونيكي)</vt:lpstr>
      <vt:lpstr>1. عاطفياً : يعطي الله المثابرة ليأتي بالنضوج (2 تس 1)</vt:lpstr>
      <vt:lpstr>2. لاهوتياً : يعطينا الله الحق ليأتي بالإستقرار (2 تس 2)</vt:lpstr>
      <vt:lpstr>3. عملياً : يولد الله الإنضباط فينا ليبني المسؤولية (2 تس 3) </vt:lpstr>
      <vt:lpstr>كيف تتعامل مع تأكيدات الآخرين؟</vt:lpstr>
      <vt:lpstr>Black</vt:lpstr>
      <vt:lpstr>It is Well With My Soul</vt:lpstr>
      <vt:lpstr>It is Well With My Soul</vt:lpstr>
      <vt:lpstr>It is Well With My Soul 3</vt:lpstr>
      <vt:lpstr>الكلمات المفتاحية لأسفار العهد الجديد</vt:lpstr>
      <vt:lpstr>PowerPoint Presentation</vt:lpstr>
      <vt:lpstr>نصيحة بولس للتسالونيكيين المضطربين التركيز على الله التركيز على الله في رسائل تسالونيكي</vt:lpstr>
      <vt:lpstr>الموضوعات اللاهوتية</vt:lpstr>
      <vt:lpstr>المؤلف</vt:lpstr>
      <vt:lpstr>التاريخ</vt:lpstr>
      <vt:lpstr>من أين إلى أين؟</vt:lpstr>
      <vt:lpstr>نظرة عامة على العهد الجديد (رسائل بولس)</vt:lpstr>
      <vt:lpstr>التأليف</vt:lpstr>
      <vt:lpstr>الخطوط العريضة</vt:lpstr>
      <vt:lpstr>كن متأكداً</vt:lpstr>
      <vt:lpstr>التأكيد</vt:lpstr>
      <vt:lpstr>مهمتنا</vt:lpstr>
      <vt:lpstr>رؤيتنا</vt:lpstr>
      <vt:lpstr>أولوياتنا</vt:lpstr>
      <vt:lpstr>الكلمات تعطي تأكيد</vt:lpstr>
      <vt:lpstr>تأكيد الذات</vt:lpstr>
      <vt:lpstr>تأكيد الذات</vt:lpstr>
      <vt:lpstr>تأكيد الذات</vt:lpstr>
      <vt:lpstr>تأكيد الذات</vt:lpstr>
      <vt:lpstr>هل التأكيد الذاتي كافي؟</vt:lpstr>
      <vt:lpstr>أنا لا أستحق احترام الذات</vt:lpstr>
      <vt:lpstr>لست متأكدًا من  عدد المشاكل التي أواجهها  لأن الرياضيات إحداها.</vt:lpstr>
      <vt:lpstr>كم منا يلاحظ عندما يقع الآخرون في دوامة؟</vt:lpstr>
      <vt:lpstr> كيف يمكنك أن تساعد أولئك الذين يجتازون بأوقات صعبة؟</vt:lpstr>
      <vt:lpstr>كيف يؤيدنا الله عندما نواجه أوقاتاً صعبة؟</vt:lpstr>
      <vt:lpstr>خلفية  2 تسالونيكي</vt:lpstr>
      <vt:lpstr>PowerPoint Presentation</vt:lpstr>
      <vt:lpstr>PowerPoint Presentation</vt:lpstr>
      <vt:lpstr>PowerPoint Presentation</vt:lpstr>
      <vt:lpstr>PowerPoint Presentation</vt:lpstr>
      <vt:lpstr>PowerPoint Presentation</vt:lpstr>
      <vt:lpstr>المناسبة</vt:lpstr>
      <vt:lpstr>نظرة عامة على العهد الجديد (رسائل بولس)</vt:lpstr>
      <vt:lpstr>كن مستعداً</vt:lpstr>
      <vt:lpstr>Our Need</vt:lpstr>
      <vt:lpstr>Black</vt:lpstr>
      <vt:lpstr>الإختطاف</vt:lpstr>
      <vt:lpstr>الإختطاف</vt:lpstr>
      <vt:lpstr>كيف يمكنك أن تكون مستعداً للإختطاف؟</vt:lpstr>
      <vt:lpstr>1. إخدم يسوع بدون طمع (الإصحاحات 1-3) </vt:lpstr>
      <vt:lpstr>2. اهتم بكل من الناس واللاهوت (الإصحاحات 4-5)</vt:lpstr>
      <vt:lpstr>الفكرة الرئيسية</vt:lpstr>
      <vt:lpstr>كلنا سنعطي حساباً</vt:lpstr>
      <vt:lpstr>1 تسالونيكي 5: 2</vt:lpstr>
      <vt:lpstr>1-2 تسالونيكي</vt:lpstr>
      <vt:lpstr>الحجة</vt:lpstr>
      <vt:lpstr>كيف يؤيدنا الله عندما نواجه أوقاتاً صعبة؟</vt:lpstr>
      <vt:lpstr>2 تسالونيكي 1 </vt:lpstr>
      <vt:lpstr>ملخص 2 تسالونيكي</vt:lpstr>
      <vt:lpstr>1. عاطفياً : يعطي الله المثابرة لياتي بالنضوج  (2 تس 1)</vt:lpstr>
      <vt:lpstr>نصيحة بولس للتسالونيكيين المضطربين التركيز على الله التركيز على الله في رسائل تسالونيكي</vt:lpstr>
      <vt:lpstr>الفكرة الرئيسية في متى</vt:lpstr>
      <vt:lpstr>اسم يستحق التكرار</vt:lpstr>
      <vt:lpstr>شاهد وجهة نظر الله في التجارب (1: 1-2)</vt:lpstr>
      <vt:lpstr> بولس وسلوانس وتيموثاوس    إلى كنيسة التسالونيكيين          في الله أبينا والرب يسوع المسيح نعمة لكم وسلام من الله أبينا   والرب يسوع المسيح</vt:lpstr>
      <vt:lpstr> من خلال النظر إلى ربنا السامي يسوع المسيح ندرك أنه لا ينظر بعيداً عنا في رضا عن النفس لكنه ينظر إلينا بتحنن </vt:lpstr>
      <vt:lpstr>أرفع عيني إلى الجبال من حيث يأتي عوني معونتي من عند الرب صانع السماوات والأرض (مز 121: 1-2) </vt:lpstr>
      <vt:lpstr>هل تنظر إلى القمم عندما تكون في الوديان؟ أم أنك ممتلئ بالوديان لدرجة أنك نسيت أن الجبال موجودة هناك؟ الأشخاص الذين يفشلون بالتأكيد يفعلون ذلك عادة لأنهم يفشلون في رؤية الرب في وسط كل هذا</vt:lpstr>
      <vt:lpstr>عندما ننظر إلى الأعلى نتذكر أن الله لا يزال موجوداً ... هو ليس غائباً ... وليس بعيداً عن متناول اليد. وبعد ذلك نحصل على لمحة عن المنظور الإلهي لظروفنا - والذي لا يمكن رؤيته إلا من القمم وليس في الوديان </vt:lpstr>
      <vt:lpstr>رؤية الحياة  من منظور الله</vt:lpstr>
      <vt:lpstr>كم منا يلاحظ عندما يقع الآخرون في دوامة؟</vt:lpstr>
      <vt:lpstr>كيفية تثبيت الآخرين 2 تسالونيكي 1: 1-4</vt:lpstr>
      <vt:lpstr>شاهد وجهة نظر الله في التجارب (1: 1-2)</vt:lpstr>
      <vt:lpstr> بولس وسلوانس وتيموثاوس إلى كنيسة التسالونيكيين في الله أبينا والرب يسوع المسيح نعمة لكم وسلام من الله أبينا والرب يسوع المسيح</vt:lpstr>
      <vt:lpstr>نصيحة بولس للتسالونيكيين المضطربين التركيز على الله التركيز على الله في رسائل تسالونيكي</vt:lpstr>
      <vt:lpstr>نحتاج أيضاً لمساعدة الآخرين أن يركزوا على الرب وسط صعوباتهم </vt:lpstr>
      <vt:lpstr>رومية ٨ : ٢٨</vt:lpstr>
      <vt:lpstr>فولتير (1694-1778)</vt:lpstr>
      <vt:lpstr>د. بانغ لوس</vt:lpstr>
      <vt:lpstr>رومية ٨ : ٢٨</vt:lpstr>
      <vt:lpstr>رومية 8: 28</vt:lpstr>
      <vt:lpstr>حول الآخرين إلى الرب</vt:lpstr>
      <vt:lpstr>أولمبياد سياتل الخاص</vt:lpstr>
      <vt:lpstr>أولمبياد سياتل الخاص</vt:lpstr>
      <vt:lpstr>أولمبياد سياتل الخاص</vt:lpstr>
      <vt:lpstr>أولمبياد سياتل الخاص</vt:lpstr>
      <vt:lpstr>أولمبياد سياتل الخاص</vt:lpstr>
      <vt:lpstr>لا تخسر الشمعة شيئاً                         عند إضاءة شمعة أخرى </vt:lpstr>
      <vt:lpstr>أشكر الله من أجل نمو الآخرين  (1: 3) </vt:lpstr>
      <vt:lpstr> ينبغي لنا أن نشكر الله كل حين من جهتكم أيها الإخوة كما يحق لأن إيمانكم ينمو كثيراً ومحبة كل واحد منكم جميعاً بعضكم لبعض تزداد (2 تسالونيكي 1: 3)</vt:lpstr>
      <vt:lpstr>أكد لهم أن محبتهم لبعضهم البعض استمرت في الإزدياد لذلك نرى بولس يؤكد على تأكيدهم</vt:lpstr>
      <vt:lpstr>أي نوع من النظارات ترتدي؟</vt:lpstr>
      <vt:lpstr>نظارات الرحمة</vt:lpstr>
      <vt:lpstr>تأكيدات الصلاة</vt:lpstr>
      <vt:lpstr>افتخر علانية بالنمو الروحي للآخرين (1: 4)</vt:lpstr>
      <vt:lpstr>حتى إننا نحن أنفسنا نفتخر بكم في كنائس الله من أجل صبركم وإيمانكم في جميع اضطهاداتكم والضيقات التي تحتملونها</vt:lpstr>
      <vt:lpstr>عادة ما يصبح الناس ما تخبرهم أنهم سيصيرونه</vt:lpstr>
      <vt:lpstr>جين سانبيرغ</vt:lpstr>
      <vt:lpstr>كم منكم لديه آباء أخبروك أنه سينتهي بك المطاف في السجن  يوماً ما؟</vt:lpstr>
      <vt:lpstr>أيّد  المتألمين لمساعدتهم على أن ينضجوا في المسيح</vt:lpstr>
      <vt:lpstr>5 بينة على قضاء الله العادل أنكم تؤهلون لملكوت الله الذي لأجله تتألمون أيضاً 6 إذ هو عادل عند الله أن الذين يضايقونكم يجازيهم ضيقاً (2 تس 1: 5-6)</vt:lpstr>
      <vt:lpstr>7 وإياكم الذين تتضايقون راحة معنا عند استعلان الرب يسوع من السماء مع ملائكة قوته 8 في نار لهيب معطياً نقمة للذين لا يعرفون الله والذين لا يطيعون إنجيل ربنا يسوع المسيح  (2 تس 1: 7-8) </vt:lpstr>
      <vt:lpstr>9 الذين سيعاقبون بهلاك أبدي من وجه الرب ومن مجد قوته 10 متى جاء ليتمجد في قديسيه ويتعجب منه في جميع المؤمنين لأن شهادتنا عندكم صدقت في ذلك اليوم (2 تس 1: 9-10) </vt:lpstr>
      <vt:lpstr>PowerPoint Presentation</vt:lpstr>
      <vt:lpstr>PowerPoint Presentation</vt:lpstr>
      <vt:lpstr>المثابرة خلال المصائب  تنمي النضج</vt:lpstr>
      <vt:lpstr>القلول أم العنب؟</vt:lpstr>
      <vt:lpstr>دفاعي</vt:lpstr>
      <vt:lpstr>كيف يؤيدنا الله عندما نواجه أوقاتاً صعبة؟</vt:lpstr>
      <vt:lpstr>1. عاطفياً : يعطي الله المثابرة ليأتي بالنضوج (2 تس 1)</vt:lpstr>
      <vt:lpstr>2 تسالونيكي 2 </vt:lpstr>
      <vt:lpstr>ملخص 2 تسالونيكي</vt:lpstr>
      <vt:lpstr>2. لاهوتياً : يعطينا الله الحق ليأتي بالإستقرار (2 تس 2)</vt:lpstr>
      <vt:lpstr>ثم نسألكم أيها الإخوة من جهة مجيء ربنا يسوع المسيح    واجتماعنا إليه (2 تس 2: 1)</vt:lpstr>
      <vt:lpstr>الآية المفتاحية</vt:lpstr>
      <vt:lpstr>الدينونة</vt:lpstr>
      <vt:lpstr>بركة</vt:lpstr>
      <vt:lpstr>يوم الرب</vt:lpstr>
      <vt:lpstr>الخط الزمني التدبيري</vt:lpstr>
      <vt:lpstr>ضد المسيح                       يقيم صورة للعبادة (2 تس 2 : 3-4)</vt:lpstr>
      <vt:lpstr>لأنه لا يأتي إن لم يأت (2: 3أ)</vt:lpstr>
      <vt:lpstr>أما تذكرون وأني أنا بعد عندكم كنت أقول لكم هذا والآن تعلمون ما يحجز حتى يستعلن في وقته لأن سر الإثم الآن يعمل فقط إلى أن يرفع من الوسط الذي يحجز الآن وحينئذ سيستعلن الأثيم الذي الرب يبيده بنفخة فمه ويبطله بظهور مجيئه  (2 تس 2 : 5-8)</vt:lpstr>
      <vt:lpstr>الحاجز</vt:lpstr>
      <vt:lpstr>يوم الرب</vt:lpstr>
      <vt:lpstr>التسلسل الزمني للسبعين أسبوعاً</vt:lpstr>
      <vt:lpstr>لماذا أنا من مؤمني قبل الضيقة؟</vt:lpstr>
      <vt:lpstr>9 الذي مجيئه بعمل الشيطان بكل قوة وبآيات وعجائب كاذبة       10 وبكل خديعة الإثم في الهالكين لأنهم لم يقبلوا محبة الحق حتى يخلصوا 11 ولأجل هذا سيرسل إليهم الله عمل الضلال حتى يصدقوا الكذب 12 لكي يدان جميع الذين لم يصدقوا الحق بل سروا بالإثم   (2 تس 2 : 9-12)</vt:lpstr>
      <vt:lpstr>Book Chart</vt:lpstr>
      <vt:lpstr>المفاتيح</vt:lpstr>
      <vt:lpstr>الملخص والتطبيق</vt:lpstr>
      <vt:lpstr>خدمات الروح القدس المستقبلية</vt:lpstr>
      <vt:lpstr>ضد المسيح       ودانيال 9</vt:lpstr>
      <vt:lpstr>فراغ قيادة ضخم</vt:lpstr>
      <vt:lpstr>أسماء ضد المسيح</vt:lpstr>
      <vt:lpstr>نشاط             ضد           المسيح</vt:lpstr>
      <vt:lpstr>تمثال دانيال 2 هو أمر رؤيوي أيضاً</vt:lpstr>
      <vt:lpstr>امبراطوريات العالم  في دانيال</vt:lpstr>
      <vt:lpstr>التسلسل الزمني للسبعين أسبوعاً</vt:lpstr>
      <vt:lpstr>دانيال 11: 40</vt:lpstr>
      <vt:lpstr>دانيال 11: 40-45</vt:lpstr>
      <vt:lpstr>الغرب يلتقي بالشرق (دا 11: 44)</vt:lpstr>
      <vt:lpstr>الوحوش في رؤيا 13</vt:lpstr>
      <vt:lpstr>الثالوث الشيطاني</vt:lpstr>
      <vt:lpstr>العالم سيعبد الوحش</vt:lpstr>
      <vt:lpstr>السمة على      اليد اليمنى</vt:lpstr>
      <vt:lpstr>السمة في  اليد اليمنى</vt:lpstr>
      <vt:lpstr>من هو ضد المسيح؟</vt:lpstr>
      <vt:lpstr>تظهر الشرائح التالية                             كيف يروحن البعض الوحش ...</vt:lpstr>
      <vt:lpstr>التنين</vt:lpstr>
      <vt:lpstr>الوحش  مروحناً</vt:lpstr>
      <vt:lpstr>النبي           الكذاب        مروحناً</vt:lpstr>
      <vt:lpstr>فإنه عدد إنسان وعدده: ستمئة وستة وستون (رؤ 13: 18)</vt:lpstr>
      <vt:lpstr>جيماتريا باللغة اليونانية</vt:lpstr>
      <vt:lpstr>نيرون = 666؟</vt:lpstr>
      <vt:lpstr>جيماتريا العبرية</vt:lpstr>
      <vt:lpstr>جيماتريا الإنجليزية</vt:lpstr>
      <vt:lpstr>الرمز الشريطي</vt:lpstr>
      <vt:lpstr>رقاقة سمة الوحش</vt:lpstr>
      <vt:lpstr>Monster Drink!</vt:lpstr>
      <vt:lpstr>قيم الأحرف العبرية</vt:lpstr>
      <vt:lpstr>السماء هي الحد</vt:lpstr>
      <vt:lpstr>جورج دبليو بوش؟</vt:lpstr>
      <vt:lpstr>سيحكم       الأمم</vt:lpstr>
      <vt:lpstr>البوابة الشرقية</vt:lpstr>
      <vt:lpstr>مخطط سفر دانيال </vt:lpstr>
      <vt:lpstr>دانيال</vt:lpstr>
      <vt:lpstr>دانيال 9</vt:lpstr>
      <vt:lpstr>دانيال 9: 24-27</vt:lpstr>
      <vt:lpstr>وجهات النظر حول معنى 70×7</vt:lpstr>
      <vt:lpstr>1. النظرة النقدية</vt:lpstr>
      <vt:lpstr>2. النظرة التاريخية / المسيانية</vt:lpstr>
      <vt:lpstr>3. النظرة اللاألفية الرمزية</vt:lpstr>
      <vt:lpstr>النظرة المسيانية لجيمس ي. سميث</vt:lpstr>
      <vt:lpstr>4. النظرة قبل الألفية</vt:lpstr>
      <vt:lpstr>أسابيع دانيال السبعون</vt:lpstr>
      <vt:lpstr>السبعون أسبوعاً في دانيال (دانيال ٩: ٢٤-٢٧)</vt:lpstr>
      <vt:lpstr>النظرة المسيانية لجيمس ي. سميث</vt:lpstr>
      <vt:lpstr>التسلسل الزمني للأسبوع السبعين</vt:lpstr>
      <vt:lpstr>تعليقات على النظرة قبل الألفية</vt:lpstr>
      <vt:lpstr>لوقا 21: 24 أزمنة الأمم</vt:lpstr>
      <vt:lpstr>التقويم اليهودي</vt:lpstr>
      <vt:lpstr>محددات الأسابيع السبعون</vt:lpstr>
      <vt:lpstr>محددات الأسابيع السبعون</vt:lpstr>
      <vt:lpstr>Daniel's 70th Week</vt:lpstr>
      <vt:lpstr>13 وأما نحن فينبغي لنا أن نشكر الله كل حين لأجلكم أيها الإخوة المحبوبون من الرب أن الله اختاركم من البدء للخلاص بتقديس الروح وتصديق الحق 14 الأمر الذي دعاكم إليه بإنجيلنا لاقتناء مجد ربنا يسوع المسيح (2 تس 2 : 13-14)</vt:lpstr>
      <vt:lpstr>15 فاثبتوا إذاً أيها الإخوة وتمسكوا بالتعاليم التي تعلمتموها سواء كان بالكلام أم برسالتنا 16 وربنا نفسه يسوع المسيح والله أبونا الذي أحبنا وأعطانا عزاء أبدياً ورجاء صالحاً بالنعمة 17 يعزي قلوبكم ويثبتكم في كل كلام وعمل صالح  (2 تس 2 : 15-17)</vt:lpstr>
      <vt:lpstr> الثقة وسط التشويش  تنتج استقراراً</vt:lpstr>
      <vt:lpstr>كيف يؤيدنا الله عندما نواجه أوقاتاً صعبة؟</vt:lpstr>
      <vt:lpstr>1. عاطفياً : يعطي الله المثابرة ليأتي بالنضوج (2 تس 1)</vt:lpstr>
      <vt:lpstr>2. لاهوتياً : يعطينا الله الحق ليأتي بالإستقرار (2 تس 2)</vt:lpstr>
      <vt:lpstr>2 تسالونيكي 3 </vt:lpstr>
      <vt:lpstr>ملخص 2 تسالونيكي</vt:lpstr>
      <vt:lpstr>3. عملياً : يزرع الله فينا الإنضباط ليأتي بالمسؤولية         (2 تس 3) </vt:lpstr>
      <vt:lpstr>أخيراً أيها الإخوة صلوا لأجلنا لكي تجري كلمة الرب وتتمجد كما عندكم أيضاً ولكي ننقذ من الناس الأردياء الأشرار لأن الإيمان ليس للجميع  (2 تس 3: 1-2)</vt:lpstr>
      <vt:lpstr>أمين هو الرب الذي سيثبتكم ويحفظكم من الشرير ونثق بالرب من جهتكم أنكم تفعلون ما نوصيكم به وستفعلون أيضاً والرب يهدي قلوبكم إلى محبة الله وإلى صبر المسيح (2 تس 3: 3-5)</vt:lpstr>
      <vt:lpstr>ثم نوصيكم أيها الإخوة باسم ربنا يسوع المسيح أن تتجنبوا كل أخ يسلك بلا ترتيب وليس حسب التعليم الذي أخذه منا إذ أنتم تعرفون كيف يجب أن يتمثل بنا لأننا لم نسلك بلا ترتيب بينكم (2 تس 3 : 6-7)</vt:lpstr>
      <vt:lpstr>تأديب الكسول (3: 6-15)</vt:lpstr>
      <vt:lpstr>ولا أكلنا خبزاً مجاناً من أحد بل كنا نشتغل بتعب وكد ليلاً ونهاراً لكيلا نثقل على أحد منكم ليس أن لا سلطان لنا بل لكي نعطيكم أنفسنا قدوة حتى تتمثلوا بنا  (2 تس 3: 8-9)</vt:lpstr>
      <vt:lpstr>تأديب الكسول (3: 6-15)</vt:lpstr>
      <vt:lpstr>لأننا نسمع أن قوماً يسلكون بينكم بلا ترتيب لا يشتغلون شيئاً بل هم فضوليون فمثل هؤلاء نوصيهم ونعظهم بربنا يسوع المسيح أن يشتغلوا بهدوء ويأكلوا خبز أنفسهم أما أنتم أيها الإخوة فلا تفشلوا في عمل الخير  (2 تس 3 : 11-13)</vt:lpstr>
      <vt:lpstr>وإن كان أحد لا يطيع كلامنا بالرسالة فسموا هذا ولا تخالطوه لكي يخجل ولكن لا تحسبوه كعدو بل أنذروه كأخ  (2 تس 3: 14-15)</vt:lpstr>
      <vt:lpstr>PowerPoint Presentation</vt:lpstr>
      <vt:lpstr>17 السلام بيدي أنا بولس الذي هو علامة في كل رسالة هكذا أنا أكتب 18 نعمة ربنا يسوع المسيح مع جميعكم آمين  (2 تس 3: 17-18)</vt:lpstr>
      <vt:lpstr>الإنتظار مع الإنضباط يولد المسؤولية</vt:lpstr>
      <vt:lpstr>كيف يؤيدنا الله عندما نواجه أوقاتاً صعبة؟</vt:lpstr>
      <vt:lpstr>يؤيد الله شمولياً (الفكرة الرئيسية في 2 تسالونيكي)</vt:lpstr>
      <vt:lpstr>1. عاطفياً : يعطي الله المثابرة ليأتي بالنضوج (2 تس 1)</vt:lpstr>
      <vt:lpstr>2. لاهوتياً : يعطينا الله الحق لياتي بالإستقرار (2 تس 2)</vt:lpstr>
      <vt:lpstr>3. عملياً : يولد الله الإنضباط فينا ليبني المسؤولية (2 تس 3) </vt:lpstr>
      <vt:lpstr>الصف الثالث مع الأخت ماروسلا مدرسة القديسة مريم في موريس، مينيسوتا</vt:lpstr>
      <vt:lpstr>هيلين ب. مروسلا</vt:lpstr>
      <vt:lpstr>مارك إيكلوند</vt:lpstr>
      <vt:lpstr>ماذا عنك؟</vt:lpstr>
      <vt:lpstr>كيف تتعامل مع تأكيدات الآخرين؟</vt:lpstr>
      <vt:lpstr>كلمات التأييد</vt:lpstr>
      <vt:lpstr>Black</vt:lpstr>
      <vt:lpstr>وعظ العهد الجديد • BibleStudyDownloads.org</vt:lpstr>
      <vt:lpstr>لن ندرك أبداً القيمة الحقيقية لحياتنا                 حتى نؤكد قيمتها في حياة الآخرين.   — رونالد ريغان —</vt:lpstr>
      <vt:lpstr>كيف تعيش؟</vt:lpstr>
      <vt:lpstr>"سوف نراه"</vt:lpstr>
      <vt:lpstr>ستنفتح السموات</vt:lpstr>
      <vt:lpstr>تحضيرًا لدخولهِ... </vt:lpstr>
      <vt:lpstr>ستصفق له النجوم برعود التسبيح</vt:lpstr>
      <vt:lpstr>النور العذب في عينية سيقوّي الذين ينتظرونه</vt:lpstr>
      <vt:lpstr>وسنراه حينئذ وجهًا لوجه</vt:lpstr>
      <vt:lpstr>سوف نراه</vt:lpstr>
      <vt:lpstr>...وجهًا لوجه في كل مجده</vt:lpstr>
      <vt:lpstr>سوف نراه</vt:lpstr>
      <vt:lpstr>...وجهًا لوجه ربنا ومخلصنا</vt:lpstr>
      <vt:lpstr>وستطلق الملائكة صيحة مجيئهِ</vt:lpstr>
      <vt:lpstr>وسينهض النائمون من أماكن سباتهم</vt:lpstr>
      <vt:lpstr>وأولئك الباقون سيتغيّرون في لحظة</vt:lpstr>
      <vt:lpstr>وسنراه حينئدٍ وجهًا لوجه</vt:lpstr>
      <vt:lpstr>سوف تراه</vt:lpstr>
      <vt:lpstr>...وجهًا لوجه في كل مجدهِ</vt:lpstr>
      <vt:lpstr>سوف نراه</vt:lpstr>
      <vt:lpstr>...وجهًا لوجه ربنا ومخلصنا</vt:lpstr>
      <vt:lpstr>سوف نراه، ربنا ومخلصنا!</vt:lpstr>
      <vt:lpstr>... ربنا ومخلصنا!</vt:lpstr>
      <vt:lpstr>Black</vt:lpstr>
      <vt:lpstr>مسح العهد الجديد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THESSALONIANS</dc:title>
  <dc:creator>Rick Griffith</dc:creator>
  <cp:lastModifiedBy>Rick Griffith</cp:lastModifiedBy>
  <cp:revision>287</cp:revision>
  <dcterms:created xsi:type="dcterms:W3CDTF">2013-12-07T12:21:38Z</dcterms:created>
  <dcterms:modified xsi:type="dcterms:W3CDTF">2024-03-12T07:07:56Z</dcterms:modified>
</cp:coreProperties>
</file>